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Masters/slideMaster2.xml" ContentType="application/vnd.openxmlformats-officedocument.presentationml.slideMaster+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Masters/slideMaster3.xml" ContentType="application/vnd.openxmlformats-officedocument.presentationml.slideMaster+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tags/tag1.xml" ContentType="application/vnd.openxmlformats-officedocument.presentationml.tags+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Slides/notesSlide1.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heme/theme4.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commentAuthors.xml" ContentType="application/vnd.openxmlformats-officedocument.presentationml.commentAuthor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changesInfos/changesInfo1.xml" ContentType="application/vnd.ms-powerpoint.changesinfo+xml"/>
  <Override PartName="/ppt/revisionInfo.xml" ContentType="application/vnd.ms-powerpoint.revisioninfo+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3"/>
    <p:sldMasterId id="2147483661" r:id="rId4"/>
    <p:sldMasterId id="2147483673" r:id="rId5"/>
  </p:sldMasterIdLst>
  <p:notesMasterIdLst>
    <p:notesMasterId r:id="rId29"/>
  </p:notesMasterIdLst>
  <p:sldIdLst>
    <p:sldId id="272" r:id="rId6"/>
    <p:sldId id="263" r:id="rId7"/>
    <p:sldId id="264" r:id="rId8"/>
    <p:sldId id="274" r:id="rId9"/>
    <p:sldId id="285" r:id="rId10"/>
    <p:sldId id="286" r:id="rId11"/>
    <p:sldId id="261" r:id="rId12"/>
    <p:sldId id="288" r:id="rId13"/>
    <p:sldId id="262" r:id="rId14"/>
    <p:sldId id="289" r:id="rId15"/>
    <p:sldId id="290" r:id="rId16"/>
    <p:sldId id="294" r:id="rId17"/>
    <p:sldId id="293" r:id="rId18"/>
    <p:sldId id="295" r:id="rId19"/>
    <p:sldId id="296" r:id="rId20"/>
    <p:sldId id="297" r:id="rId21"/>
    <p:sldId id="298" r:id="rId22"/>
    <p:sldId id="266" r:id="rId23"/>
    <p:sldId id="299" r:id="rId24"/>
    <p:sldId id="303" r:id="rId25"/>
    <p:sldId id="305" r:id="rId26"/>
    <p:sldId id="307" r:id="rId27"/>
    <p:sldId id="276" r:id="rId2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蒙" initials="蒙" lastIdx="2" clrIdx="6"/>
  <p:cmAuthor id="1" name="Microsoft Office 用户" initials="Office" lastIdx="0" clrIdx="0"/>
  <p:cmAuthor id="8" name="梁" initials="梁" lastIdx="9" clrIdx="7"/>
  <p:cmAuthor id="2" name="wlluogj09" initials="w" lastIdx="2" clrIdx="1"/>
  <p:cmAuthor id="3" name="liangdaqi" initials="l" lastIdx="51" clrIdx="2"/>
  <p:cmAuthor id="4" name="user" initials="CC" lastIdx="4" clrIdx="3"/>
  <p:cmAuthor id="5" name="曹" initials="曹" lastIdx="12" clrIdx="4"/>
  <p:cmAuthor id="6" name="张" initials="张" lastIdx="2" clrIdx="5"/>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2E93DB"/>
    <a:srgbClr val="5FE8F5"/>
    <a:srgbClr val="68F7F9"/>
    <a:srgbClr val="2B90D9"/>
    <a:srgbClr val="4AC4EA"/>
    <a:srgbClr val="C00000"/>
    <a:srgbClr val="606060"/>
    <a:srgbClr val="505050"/>
    <a:srgbClr val="787878"/>
    <a:srgbClr val="46464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12CFBDC-B50E-480C-8F75-6E77732278D0}" v="4" dt="2024-05-07T09:22:44.675"/>
  </p1510:revLst>
</p1510:revInfo>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69" autoAdjust="0"/>
    <p:restoredTop sz="93482" autoAdjust="0"/>
  </p:normalViewPr>
  <p:slideViewPr>
    <p:cSldViewPr snapToGrid="0" showGuides="1">
      <p:cViewPr varScale="1">
        <p:scale>
          <a:sx n="119" d="100"/>
          <a:sy n="119" d="100"/>
        </p:scale>
        <p:origin x="232" y="288"/>
      </p:cViewPr>
      <p:guideLst>
        <p:guide orient="horz" pos="2160"/>
        <p:guide pos="3840"/>
      </p:guideLst>
    </p:cSldViewPr>
  </p:slideViewPr>
  <p:notesTextViewPr>
    <p:cViewPr>
      <p:scale>
        <a:sx n="1" d="1"/>
        <a:sy n="1" d="1"/>
      </p:scale>
      <p:origin x="0" y="0"/>
    </p:cViewPr>
  </p:notesTextViewPr>
  <p:sorterViewPr>
    <p:cViewPr>
      <p:scale>
        <a:sx n="123" d="100"/>
        <a:sy n="123"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viewProps" Target="viewProps.xml"/><Relationship Id="rId37" Type="http://schemas.openxmlformats.org/officeDocument/2006/relationships/customXml" Target="../customXml/item3.xml"/><Relationship Id="rId5" Type="http://schemas.openxmlformats.org/officeDocument/2006/relationships/slideMaster" Target="slideMasters/slideMaster3.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presProps" Target="presProps.xml"/><Relationship Id="rId4" Type="http://schemas.openxmlformats.org/officeDocument/2006/relationships/slideMaster" Target="slideMasters/slideMaster2.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commentAuthors" Target="commentAuthors.xml"/><Relationship Id="rId35" Type="http://schemas.microsoft.com/office/2016/11/relationships/changesInfo" Target="changesInfos/changesInfo1.xml"/><Relationship Id="rId8" Type="http://schemas.openxmlformats.org/officeDocument/2006/relationships/slide" Target="slides/slide3.xml"/><Relationship Id="rId3" Type="http://schemas.openxmlformats.org/officeDocument/2006/relationships/slideMaster" Target="slideMasters/slide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rew Wong" userId="S::andrew.wong@maxhub.com::74096e4a-c0ad-42b5-815e-6d81f84628c7" providerId="AD" clId="Web-{212CFBDC-B50E-480C-8F75-6E77732278D0}"/>
    <pc:docChg chg="modSld">
      <pc:chgData name="Andrew Wong" userId="S::andrew.wong@maxhub.com::74096e4a-c0ad-42b5-815e-6d81f84628c7" providerId="AD" clId="Web-{212CFBDC-B50E-480C-8F75-6E77732278D0}" dt="2024-05-07T09:22:44.675" v="3" actId="14100"/>
      <pc:docMkLst>
        <pc:docMk/>
      </pc:docMkLst>
      <pc:sldChg chg="modSp">
        <pc:chgData name="Andrew Wong" userId="S::andrew.wong@maxhub.com::74096e4a-c0ad-42b5-815e-6d81f84628c7" providerId="AD" clId="Web-{212CFBDC-B50E-480C-8F75-6E77732278D0}" dt="2024-05-07T09:22:44.675" v="3" actId="14100"/>
        <pc:sldMkLst>
          <pc:docMk/>
          <pc:sldMk cId="0" sldId="293"/>
        </pc:sldMkLst>
        <pc:picChg chg="mod">
          <ac:chgData name="Andrew Wong" userId="S::andrew.wong@maxhub.com::74096e4a-c0ad-42b5-815e-6d81f84628c7" providerId="AD" clId="Web-{212CFBDC-B50E-480C-8F75-6E77732278D0}" dt="2024-05-07T09:22:44.675" v="3" actId="14100"/>
          <ac:picMkLst>
            <pc:docMk/>
            <pc:sldMk cId="0" sldId="293"/>
            <ac:picMk id="28" creationId="{00000000-0000-0000-0000-00000000000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16AE6A-3D69-4DA4-B6E6-3BE3E77C1617}" type="datetimeFigureOut">
              <a:rPr lang="zh-CN" altLang="en-US" smtClean="0"/>
              <a:t>2024/5/7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D24307-3385-4C3C-ACBE-5933428321A9}"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2ED24307-3385-4C3C-ACBE-5933428321A9}" type="slidenum">
              <a:rPr lang="zh-CN" altLang="en-US" smtClean="0"/>
              <a:t>18</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Master" Target="../slideMasters/slideMaster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ECBC7E5A-B684-414F-B567-41C97CD22EE8}" type="datetimeFigureOut">
              <a:rPr lang="zh-CN" altLang="en-US" smtClean="0"/>
              <a:t>2024/5/7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3C3AFFB-D1DD-4038-A009-B03C465C5073}"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ECBC7E5A-B684-414F-B567-41C97CD22EE8}" type="datetimeFigureOut">
              <a:rPr lang="zh-CN" altLang="en-US" smtClean="0"/>
              <a:t>2024/5/7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3C3AFFB-D1DD-4038-A009-B03C465C5073}"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ECBC7E5A-B684-414F-B567-41C97CD22EE8}" type="datetimeFigureOut">
              <a:rPr lang="zh-CN" altLang="en-US" smtClean="0"/>
              <a:t>2024/5/7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3C3AFFB-D1DD-4038-A009-B03C465C5073}"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ECBC7E5A-B684-414F-B567-41C97CD22EE8}" type="datetimeFigureOut">
              <a:rPr lang="zh-CN" altLang="en-US" smtClean="0"/>
              <a:t>2024/5/7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3C3AFFB-D1DD-4038-A009-B03C465C5073}"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ECBC7E5A-B684-414F-B567-41C97CD22EE8}" type="datetimeFigureOut">
              <a:rPr lang="zh-CN" altLang="en-US" smtClean="0"/>
              <a:t>2024/5/7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3C3AFFB-D1DD-4038-A009-B03C465C5073}"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ECBC7E5A-B684-414F-B567-41C97CD22EE8}" type="datetimeFigureOut">
              <a:rPr lang="zh-CN" altLang="en-US" smtClean="0"/>
              <a:t>2024/5/7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3C3AFFB-D1DD-4038-A009-B03C465C5073}"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CBC7E5A-B684-414F-B567-41C97CD22EE8}" type="datetimeFigureOut">
              <a:rPr lang="zh-CN" altLang="en-US" smtClean="0"/>
              <a:t>2024/5/7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3C3AFFB-D1DD-4038-A009-B03C465C5073}"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ECBC7E5A-B684-414F-B567-41C97CD22EE8}" type="datetimeFigureOut">
              <a:rPr lang="zh-CN" altLang="en-US" smtClean="0"/>
              <a:t>2024/5/7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3C3AFFB-D1DD-4038-A009-B03C465C5073}"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ECBC7E5A-B684-414F-B567-41C97CD22EE8}" type="datetimeFigureOut">
              <a:rPr lang="zh-CN" altLang="en-US" smtClean="0"/>
              <a:t>2024/5/7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3C3AFFB-D1DD-4038-A009-B03C465C5073}"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ECBC7E5A-B684-414F-B567-41C97CD22EE8}" type="datetimeFigureOut">
              <a:rPr lang="zh-CN" altLang="en-US" smtClean="0"/>
              <a:t>2024/5/7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3C3AFFB-D1DD-4038-A009-B03C465C5073}"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ECBC7E5A-B684-414F-B567-41C97CD22EE8}" type="datetimeFigureOut">
              <a:rPr lang="zh-CN" altLang="en-US" smtClean="0"/>
              <a:t>2024/5/7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3C3AFFB-D1DD-4038-A009-B03C465C5073}"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ECBC7E5A-B684-414F-B567-41C97CD22EE8}" type="datetimeFigureOut">
              <a:rPr lang="zh-CN" altLang="en-US" smtClean="0"/>
              <a:t>2024/5/7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3C3AFFB-D1DD-4038-A009-B03C465C5073}" type="slidenum">
              <a:rPr lang="zh-CN" altLang="en-US" smtClean="0"/>
              <a:t>‹#›</a:t>
            </a:fld>
            <a:endParaRPr lang="zh-CN" altLang="en-US"/>
          </a:p>
        </p:txBody>
      </p:sp>
      <p:pic>
        <p:nvPicPr>
          <p:cNvPr id="7" name="图片 6"/>
          <p:cNvPicPr>
            <a:picLocks noChangeAspect="1"/>
          </p:cNvPicPr>
          <p:nvPr userDrawn="1"/>
        </p:nvPicPr>
        <p:blipFill>
          <a:blip r:embed="rId2" cstate="print"/>
          <a:stretch>
            <a:fillRect/>
          </a:stretch>
        </p:blipFill>
        <p:spPr>
          <a:xfrm>
            <a:off x="-330" y="0"/>
            <a:ext cx="12191340" cy="6858000"/>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ECBC7E5A-B684-414F-B567-41C97CD22EE8}" type="datetimeFigureOut">
              <a:rPr lang="zh-CN" altLang="en-US" smtClean="0"/>
              <a:t>2024/5/7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3C3AFFB-D1DD-4038-A009-B03C465C5073}" type="slidenum">
              <a:rPr lang="zh-CN" altLang="en-US" smtClean="0"/>
              <a:t>‹#›</a:t>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ECBC7E5A-B684-414F-B567-41C97CD22EE8}" type="datetimeFigureOut">
              <a:rPr lang="zh-CN" altLang="en-US" smtClean="0"/>
              <a:t>2024/5/7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3C3AFFB-D1DD-4038-A009-B03C465C5073}" type="slidenum">
              <a:rPr lang="zh-CN" altLang="en-US" smtClean="0"/>
              <a:t>‹#›</a:t>
            </a:fld>
            <a:endParaRPr lang="zh-CN" altLang="en-US"/>
          </a:p>
        </p:txBody>
      </p:sp>
      <p:pic>
        <p:nvPicPr>
          <p:cNvPr id="7" name="图片 6"/>
          <p:cNvPicPr>
            <a:picLocks noChangeAspect="1"/>
          </p:cNvPicPr>
          <p:nvPr userDrawn="1"/>
        </p:nvPicPr>
        <p:blipFill>
          <a:blip r:embed="rId2" cstate="print"/>
          <a:stretch>
            <a:fillRect/>
          </a:stretch>
        </p:blipFill>
        <p:spPr>
          <a:xfrm>
            <a:off x="0" y="43"/>
            <a:ext cx="12192000" cy="6857914"/>
          </a:xfrm>
          <a:prstGeom prst="rect">
            <a:avLst/>
          </a:prstGeom>
        </p:spPr>
      </p:pic>
      <p:sp>
        <p:nvSpPr>
          <p:cNvPr id="8" name="矩形 7"/>
          <p:cNvSpPr/>
          <p:nvPr userDrawn="1"/>
        </p:nvSpPr>
        <p:spPr>
          <a:xfrm>
            <a:off x="542611" y="3255666"/>
            <a:ext cx="2361363" cy="119731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ECBC7E5A-B684-414F-B567-41C97CD22EE8}" type="datetimeFigureOut">
              <a:rPr lang="zh-CN" altLang="en-US" smtClean="0"/>
              <a:t>2024/5/7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3C3AFFB-D1DD-4038-A009-B03C465C5073}" type="slidenum">
              <a:rPr lang="zh-CN" altLang="en-US" smtClean="0"/>
              <a:t>‹#›</a:t>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ECBC7E5A-B684-414F-B567-41C97CD22EE8}" type="datetimeFigureOut">
              <a:rPr lang="zh-CN" altLang="en-US" smtClean="0"/>
              <a:t>2024/5/7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3C3AFFB-D1DD-4038-A009-B03C465C5073}" type="slidenum">
              <a:rPr lang="zh-CN" altLang="en-US" smtClean="0"/>
              <a:t>‹#›</a:t>
            </a:fld>
            <a:endParaRPr lang="zh-CN" altLang="en-US"/>
          </a:p>
        </p:txBody>
      </p:sp>
      <p:pic>
        <p:nvPicPr>
          <p:cNvPr id="10" name="图片 9"/>
          <p:cNvPicPr>
            <a:picLocks noChangeAspect="1"/>
          </p:cNvPicPr>
          <p:nvPr userDrawn="1"/>
        </p:nvPicPr>
        <p:blipFill>
          <a:blip r:embed="rId2" cstate="print"/>
          <a:stretch>
            <a:fillRect/>
          </a:stretch>
        </p:blipFill>
        <p:spPr>
          <a:xfrm>
            <a:off x="101" y="0"/>
            <a:ext cx="12191797" cy="6858000"/>
          </a:xfrm>
          <a:prstGeom prst="rect">
            <a:avLst/>
          </a:prstGeom>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ECBC7E5A-B684-414F-B567-41C97CD22EE8}" type="datetimeFigureOut">
              <a:rPr lang="zh-CN" altLang="en-US" smtClean="0"/>
              <a:t>2024/5/7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3C3AFFB-D1DD-4038-A009-B03C465C5073}" type="slidenum">
              <a:rPr lang="zh-CN" altLang="en-US" smtClean="0"/>
              <a:t>‹#›</a:t>
            </a:fld>
            <a:endParaRPr lang="zh-CN" altLang="en-US"/>
          </a:p>
        </p:txBody>
      </p:sp>
      <p:pic>
        <p:nvPicPr>
          <p:cNvPr id="6" name="图片 5"/>
          <p:cNvPicPr>
            <a:picLocks noChangeAspect="1"/>
          </p:cNvPicPr>
          <p:nvPr userDrawn="1"/>
        </p:nvPicPr>
        <p:blipFill>
          <a:blip r:embed="rId2" cstate="print"/>
          <a:stretch>
            <a:fillRect/>
          </a:stretch>
        </p:blipFill>
        <p:spPr>
          <a:xfrm>
            <a:off x="0" y="171"/>
            <a:ext cx="12192000" cy="6857657"/>
          </a:xfrm>
          <a:prstGeom prst="rect">
            <a:avLst/>
          </a:prstGeom>
        </p:spPr>
      </p:pic>
      <p:sp>
        <p:nvSpPr>
          <p:cNvPr id="7" name="矩形 6"/>
          <p:cNvSpPr/>
          <p:nvPr userDrawn="1"/>
        </p:nvSpPr>
        <p:spPr>
          <a:xfrm>
            <a:off x="542611" y="3255666"/>
            <a:ext cx="2361363" cy="119731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CBC7E5A-B684-414F-B567-41C97CD22EE8}" type="datetimeFigureOut">
              <a:rPr lang="zh-CN" altLang="en-US" smtClean="0"/>
              <a:t>2024/5/7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3C3AFFB-D1DD-4038-A009-B03C465C5073}" type="slidenum">
              <a:rPr lang="zh-CN" altLang="en-US" smtClean="0"/>
              <a:t>‹#›</a:t>
            </a:fld>
            <a:endParaRPr lang="zh-CN" altLang="en-US"/>
          </a:p>
        </p:txBody>
      </p:sp>
      <p:pic>
        <p:nvPicPr>
          <p:cNvPr id="5" name="图片 4"/>
          <p:cNvPicPr>
            <a:picLocks noChangeAspect="1"/>
          </p:cNvPicPr>
          <p:nvPr userDrawn="1"/>
        </p:nvPicPr>
        <p:blipFill>
          <a:blip r:embed="rId2" cstate="print"/>
          <a:stretch>
            <a:fillRect/>
          </a:stretch>
        </p:blipFill>
        <p:spPr>
          <a:xfrm>
            <a:off x="0" y="43"/>
            <a:ext cx="12192000" cy="6857914"/>
          </a:xfrm>
          <a:prstGeom prst="rect">
            <a:avLst/>
          </a:prstGeom>
        </p:spPr>
      </p:pic>
      <p:sp>
        <p:nvSpPr>
          <p:cNvPr id="6" name="矩形 5"/>
          <p:cNvSpPr/>
          <p:nvPr userDrawn="1"/>
        </p:nvSpPr>
        <p:spPr>
          <a:xfrm>
            <a:off x="499621" y="3624606"/>
            <a:ext cx="2469822" cy="60802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ECBC7E5A-B684-414F-B567-41C97CD22EE8}" type="datetimeFigureOut">
              <a:rPr lang="zh-CN" altLang="en-US" smtClean="0"/>
              <a:t>2024/5/7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3C3AFFB-D1DD-4038-A009-B03C465C5073}" type="slidenum">
              <a:rPr lang="zh-CN" altLang="en-US" smtClean="0"/>
              <a:t>‹#›</a:t>
            </a:fld>
            <a:endParaRPr lang="zh-CN" altLang="en-US"/>
          </a:p>
        </p:txBody>
      </p:sp>
      <p:pic>
        <p:nvPicPr>
          <p:cNvPr id="8" name="图片 7"/>
          <p:cNvPicPr>
            <a:picLocks noChangeAspect="1"/>
          </p:cNvPicPr>
          <p:nvPr userDrawn="1"/>
        </p:nvPicPr>
        <p:blipFill>
          <a:blip r:embed="rId2" cstate="print"/>
          <a:stretch>
            <a:fillRect/>
          </a:stretch>
        </p:blipFill>
        <p:spPr>
          <a:xfrm>
            <a:off x="0" y="171"/>
            <a:ext cx="12192000" cy="6857657"/>
          </a:xfrm>
          <a:prstGeom prst="rect">
            <a:avLst/>
          </a:prstGeom>
        </p:spPr>
      </p:pic>
      <p:sp>
        <p:nvSpPr>
          <p:cNvPr id="9" name="矩形 8"/>
          <p:cNvSpPr/>
          <p:nvPr userDrawn="1"/>
        </p:nvSpPr>
        <p:spPr>
          <a:xfrm>
            <a:off x="499621" y="3624606"/>
            <a:ext cx="2469822" cy="60802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ECBC7E5A-B684-414F-B567-41C97CD22EE8}" type="datetimeFigureOut">
              <a:rPr lang="zh-CN" altLang="en-US" smtClean="0"/>
              <a:t>2024/5/7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3C3AFFB-D1DD-4038-A009-B03C465C5073}" type="slidenum">
              <a:rPr lang="zh-CN" altLang="en-US" smtClean="0"/>
              <a:t>‹#›</a:t>
            </a:fld>
            <a:endParaRPr lang="zh-CN" altLang="en-US"/>
          </a:p>
        </p:txBody>
      </p:sp>
      <p:pic>
        <p:nvPicPr>
          <p:cNvPr id="8" name="图片 7"/>
          <p:cNvPicPr>
            <a:picLocks noChangeAspect="1"/>
          </p:cNvPicPr>
          <p:nvPr userDrawn="1"/>
        </p:nvPicPr>
        <p:blipFill>
          <a:blip r:embed="rId2" cstate="print"/>
          <a:stretch>
            <a:fillRect/>
          </a:stretch>
        </p:blipFill>
        <p:spPr>
          <a:xfrm>
            <a:off x="330" y="0"/>
            <a:ext cx="12191340" cy="6858000"/>
          </a:xfrm>
          <a:prstGeom prst="rect">
            <a:avLst/>
          </a:prstGeom>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ECBC7E5A-B684-414F-B567-41C97CD22EE8}" type="datetimeFigureOut">
              <a:rPr lang="zh-CN" altLang="en-US" smtClean="0"/>
              <a:t>2024/5/7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3C3AFFB-D1DD-4038-A009-B03C465C5073}" type="slidenum">
              <a:rPr lang="zh-CN" altLang="en-US" smtClean="0"/>
              <a:t>‹#›</a:t>
            </a:fld>
            <a:endParaRPr lang="zh-CN" altLang="en-US"/>
          </a:p>
        </p:txBody>
      </p:sp>
      <p:pic>
        <p:nvPicPr>
          <p:cNvPr id="7" name="图片 6"/>
          <p:cNvPicPr>
            <a:picLocks noChangeAspect="1"/>
          </p:cNvPicPr>
          <p:nvPr userDrawn="1"/>
        </p:nvPicPr>
        <p:blipFill>
          <a:blip r:embed="rId2" cstate="print"/>
          <a:stretch>
            <a:fillRect/>
          </a:stretch>
        </p:blipFill>
        <p:spPr>
          <a:xfrm>
            <a:off x="330" y="0"/>
            <a:ext cx="12191340" cy="6858000"/>
          </a:xfrm>
          <a:prstGeom prst="rect">
            <a:avLst/>
          </a:prstGeom>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ECBC7E5A-B684-414F-B567-41C97CD22EE8}" type="datetimeFigureOut">
              <a:rPr lang="zh-CN" altLang="en-US" smtClean="0"/>
              <a:t>2024/5/7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3C3AFFB-D1DD-4038-A009-B03C465C5073}" type="slidenum">
              <a:rPr lang="zh-CN" altLang="en-US" smtClean="0"/>
              <a:t>‹#›</a:t>
            </a:fld>
            <a:endParaRPr lang="zh-CN" altLang="en-US"/>
          </a:p>
        </p:txBody>
      </p:sp>
      <p:pic>
        <p:nvPicPr>
          <p:cNvPr id="7" name="图片 6"/>
          <p:cNvPicPr>
            <a:picLocks noChangeAspect="1"/>
          </p:cNvPicPr>
          <p:nvPr userDrawn="1"/>
        </p:nvPicPr>
        <p:blipFill>
          <a:blip r:embed="rId2" cstate="print"/>
          <a:stretch>
            <a:fillRect/>
          </a:stretch>
        </p:blipFill>
        <p:spPr>
          <a:xfrm>
            <a:off x="329" y="0"/>
            <a:ext cx="12191340" cy="6858000"/>
          </a:xfrm>
          <a:prstGeom prst="rect">
            <a:avLst/>
          </a:prstGeom>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ECBC7E5A-B684-414F-B567-41C97CD22EE8}" type="datetimeFigureOut">
              <a:rPr lang="zh-CN" altLang="en-US" smtClean="0"/>
              <a:t>2024/5/7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3C3AFFB-D1DD-4038-A009-B03C465C5073}" type="slidenum">
              <a:rPr lang="zh-CN" altLang="en-US" smtClean="0"/>
              <a:t>‹#›</a:t>
            </a:fld>
            <a:endParaRPr lang="zh-CN"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ECBC7E5A-B684-414F-B567-41C97CD22EE8}" type="datetimeFigureOut">
              <a:rPr lang="zh-CN" altLang="en-US" smtClean="0"/>
              <a:t>2024/5/7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3C3AFFB-D1DD-4038-A009-B03C465C5073}" type="slidenum">
              <a:rPr lang="zh-CN" altLang="en-US" smtClean="0"/>
              <a:t>‹#›</a:t>
            </a:fld>
            <a:endParaRPr lang="zh-CN"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ECBC7E5A-B684-414F-B567-41C97CD22EE8}" type="datetimeFigureOut">
              <a:rPr lang="zh-CN" altLang="en-US" smtClean="0"/>
              <a:t>2024/5/7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3C3AFFB-D1DD-4038-A009-B03C465C5073}" type="slidenum">
              <a:rPr lang="zh-CN" altLang="en-US" smtClean="0"/>
              <a:t>‹#›</a:t>
            </a:fld>
            <a:endParaRPr lang="zh-CN" alt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ECBC7E5A-B684-414F-B567-41C97CD22EE8}" type="datetimeFigureOut">
              <a:rPr lang="zh-CN" altLang="en-US" smtClean="0"/>
              <a:t>2024/5/7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3C3AFFB-D1DD-4038-A009-B03C465C5073}" type="slidenum">
              <a:rPr lang="zh-CN" altLang="en-US" smtClean="0"/>
              <a:t>‹#›</a:t>
            </a:fld>
            <a:endParaRPr lang="zh-CN" alt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ECBC7E5A-B684-414F-B567-41C97CD22EE8}" type="datetimeFigureOut">
              <a:rPr lang="zh-CN" altLang="en-US" smtClean="0"/>
              <a:t>2024/5/7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3C3AFFB-D1DD-4038-A009-B03C465C5073}" type="slidenum">
              <a:rPr lang="zh-CN" altLang="en-US" smtClean="0"/>
              <a:t>‹#›</a:t>
            </a:fld>
            <a:endParaRPr lang="zh-CN" alt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ECBC7E5A-B684-414F-B567-41C97CD22EE8}" type="datetimeFigureOut">
              <a:rPr lang="zh-CN" altLang="en-US" smtClean="0"/>
              <a:t>2024/5/7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3C3AFFB-D1DD-4038-A009-B03C465C5073}" type="slidenum">
              <a:rPr lang="zh-CN" altLang="en-US" smtClean="0"/>
              <a:t>‹#›</a:t>
            </a:fld>
            <a:endParaRPr lang="zh-CN" alt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CBC7E5A-B684-414F-B567-41C97CD22EE8}" type="datetimeFigureOut">
              <a:rPr lang="zh-CN" altLang="en-US" smtClean="0"/>
              <a:t>2024/5/7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3C3AFFB-D1DD-4038-A009-B03C465C5073}" type="slidenum">
              <a:rPr lang="zh-CN" altLang="en-US" smtClean="0"/>
              <a:t>‹#›</a:t>
            </a:fld>
            <a:endParaRPr lang="zh-CN" alt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ECBC7E5A-B684-414F-B567-41C97CD22EE8}" type="datetimeFigureOut">
              <a:rPr lang="zh-CN" altLang="en-US" smtClean="0"/>
              <a:t>2024/5/7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3C3AFFB-D1DD-4038-A009-B03C465C5073}" type="slidenum">
              <a:rPr lang="zh-CN" altLang="en-US" smtClean="0"/>
              <a:t>‹#›</a:t>
            </a:fld>
            <a:endParaRPr lang="zh-CN" alt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ECBC7E5A-B684-414F-B567-41C97CD22EE8}" type="datetimeFigureOut">
              <a:rPr lang="zh-CN" altLang="en-US" smtClean="0"/>
              <a:t>2024/5/7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3C3AFFB-D1DD-4038-A009-B03C465C5073}" type="slidenum">
              <a:rPr lang="zh-CN" altLang="en-US" smtClean="0"/>
              <a:t>‹#›</a:t>
            </a:fld>
            <a:endParaRPr lang="zh-CN" alt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ECBC7E5A-B684-414F-B567-41C97CD22EE8}" type="datetimeFigureOut">
              <a:rPr lang="zh-CN" altLang="en-US" smtClean="0"/>
              <a:t>2024/5/7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3C3AFFB-D1DD-4038-A009-B03C465C5073}" type="slidenum">
              <a:rPr lang="zh-CN" altLang="en-US" smtClean="0"/>
              <a:t>‹#›</a:t>
            </a:fld>
            <a:endParaRPr lang="zh-CN" alt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ECBC7E5A-B684-414F-B567-41C97CD22EE8}" type="datetimeFigureOut">
              <a:rPr lang="zh-CN" altLang="en-US" smtClean="0"/>
              <a:t>2024/5/7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3C3AFFB-D1DD-4038-A009-B03C465C5073}" type="slidenum">
              <a:rPr lang="zh-CN" altLang="en-US" smtClean="0"/>
              <a:t>‹#›</a:t>
            </a:fld>
            <a:endParaRPr lang="zh-CN" alt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标题与内容">
    <p:bg>
      <p:bgPr>
        <a:solidFill>
          <a:srgbClr val="EDEDED"/>
        </a:solidFill>
        <a:effectLst/>
      </p:bgPr>
    </p:bg>
    <p:spTree>
      <p:nvGrpSpPr>
        <p:cNvPr id="1" name=""/>
        <p:cNvGrpSpPr/>
        <p:nvPr/>
      </p:nvGrpSpPr>
      <p:grpSpPr>
        <a:xfrm>
          <a:off x="0" y="0"/>
          <a:ext cx="0" cy="0"/>
          <a:chOff x="0" y="0"/>
          <a:chExt cx="0" cy="0"/>
        </a:xfrm>
      </p:grpSpPr>
      <p:sp>
        <p:nvSpPr>
          <p:cNvPr id="25" name="TextBox 24"/>
          <p:cNvSpPr txBox="1"/>
          <p:nvPr userDrawn="1"/>
        </p:nvSpPr>
        <p:spPr>
          <a:xfrm>
            <a:off x="5651501" y="-163285"/>
            <a:ext cx="309880" cy="368300"/>
          </a:xfrm>
          <a:prstGeom prst="rect">
            <a:avLst/>
          </a:prstGeom>
          <a:noFill/>
        </p:spPr>
        <p:txBody>
          <a:bodyPr wrap="none" rtlCol="0">
            <a:spAutoFit/>
          </a:bodyPr>
          <a:lstStyle/>
          <a:p>
            <a:pPr marL="0" marR="0" lvl="0" indent="0" algn="l" defTabSz="963930" rtl="0" eaLnBrk="1" fontAlgn="auto" latinLnBrk="0" hangingPunct="0">
              <a:lnSpc>
                <a:spcPct val="100000"/>
              </a:lnSpc>
              <a:spcBef>
                <a:spcPts val="0"/>
              </a:spcBef>
              <a:spcAft>
                <a:spcPts val="0"/>
              </a:spcAft>
              <a:buClrTx/>
              <a:buSzTx/>
              <a:buFontTx/>
              <a:buNone/>
              <a:defRPr/>
            </a:pPr>
            <a:endParaRPr kumimoji="0" lang="en-US" b="0" i="0" u="none" strike="noStrike" kern="0" cap="none" spc="0" normalizeH="0" baseline="0" noProof="0" dirty="0">
              <a:ln>
                <a:noFill/>
              </a:ln>
              <a:solidFill>
                <a:srgbClr val="000000"/>
              </a:solidFill>
              <a:effectLst/>
              <a:uLnTx/>
              <a:uFillTx/>
              <a:latin typeface="Calibri" panose="020F0502020204030204"/>
              <a:cs typeface="Calibri" panose="020F0502020204030204"/>
              <a:sym typeface="Calibri" panose="020F0502020204030204"/>
            </a:endParaRPr>
          </a:p>
        </p:txBody>
      </p:sp>
      <p:grpSp>
        <p:nvGrpSpPr>
          <p:cNvPr id="10" name="组合 9"/>
          <p:cNvGrpSpPr/>
          <p:nvPr userDrawn="1"/>
        </p:nvGrpSpPr>
        <p:grpSpPr>
          <a:xfrm>
            <a:off x="10205557" y="459540"/>
            <a:ext cx="1416001" cy="205435"/>
            <a:chOff x="4980763" y="4901879"/>
            <a:chExt cx="1416001" cy="205435"/>
          </a:xfrm>
        </p:grpSpPr>
        <p:sp>
          <p:nvSpPr>
            <p:cNvPr id="11" name="object 73"/>
            <p:cNvSpPr/>
            <p:nvPr/>
          </p:nvSpPr>
          <p:spPr>
            <a:xfrm>
              <a:off x="5232288" y="4901879"/>
              <a:ext cx="214003" cy="201460"/>
            </a:xfrm>
            <a:prstGeom prst="rect">
              <a:avLst/>
            </a:prstGeom>
            <a:blipFill>
              <a:blip r:embed="rId2" cstate="print"/>
              <a:stretch>
                <a:fillRect/>
              </a:stretch>
            </a:blipFill>
          </p:spPr>
          <p:txBody>
            <a:bodyPr wrap="square" lIns="0" tIns="0" rIns="0" bIns="0" rtlCol="0"/>
            <a:lstStyle/>
            <a:p>
              <a:pPr marL="0" marR="0" lvl="0" indent="0" defTabSz="963930" eaLnBrk="1" fontAlgn="auto" latinLnBrk="0" hangingPunct="1">
                <a:lnSpc>
                  <a:spcPct val="100000"/>
                </a:lnSpc>
                <a:spcBef>
                  <a:spcPts val="0"/>
                </a:spcBef>
                <a:spcAft>
                  <a:spcPts val="0"/>
                </a:spcAft>
                <a:buClrTx/>
                <a:buSzTx/>
                <a:buFontTx/>
                <a:buNone/>
                <a:defRPr/>
              </a:pPr>
              <a:endParaRPr kumimoji="0" b="0" i="0" u="none" strike="noStrike" kern="0" cap="none" spc="0" normalizeH="0" baseline="0" noProof="0">
                <a:ln>
                  <a:noFill/>
                </a:ln>
                <a:solidFill>
                  <a:srgbClr val="262626"/>
                </a:solidFill>
                <a:effectLst/>
                <a:uLnTx/>
                <a:uFillTx/>
                <a:latin typeface="Helvetica"/>
                <a:cs typeface="Helvetica"/>
              </a:endParaRPr>
            </a:p>
          </p:txBody>
        </p:sp>
        <p:sp>
          <p:nvSpPr>
            <p:cNvPr id="12" name="object 74"/>
            <p:cNvSpPr/>
            <p:nvPr/>
          </p:nvSpPr>
          <p:spPr>
            <a:xfrm>
              <a:off x="5758091" y="4901879"/>
              <a:ext cx="167322" cy="201460"/>
            </a:xfrm>
            <a:prstGeom prst="rect">
              <a:avLst/>
            </a:prstGeom>
            <a:blipFill>
              <a:blip r:embed="rId3" cstate="print"/>
              <a:stretch>
                <a:fillRect/>
              </a:stretch>
            </a:blipFill>
          </p:spPr>
          <p:txBody>
            <a:bodyPr wrap="square" lIns="0" tIns="0" rIns="0" bIns="0" rtlCol="0"/>
            <a:lstStyle/>
            <a:p>
              <a:pPr marL="0" marR="0" lvl="0" indent="0" defTabSz="963930" eaLnBrk="1" fontAlgn="auto" latinLnBrk="0" hangingPunct="1">
                <a:lnSpc>
                  <a:spcPct val="100000"/>
                </a:lnSpc>
                <a:spcBef>
                  <a:spcPts val="0"/>
                </a:spcBef>
                <a:spcAft>
                  <a:spcPts val="0"/>
                </a:spcAft>
                <a:buClrTx/>
                <a:buSzTx/>
                <a:buFontTx/>
                <a:buNone/>
                <a:defRPr/>
              </a:pPr>
              <a:endParaRPr kumimoji="0" b="0" i="0" u="none" strike="noStrike" kern="0" cap="none" spc="0" normalizeH="0" baseline="0" noProof="0">
                <a:ln>
                  <a:noFill/>
                </a:ln>
                <a:solidFill>
                  <a:srgbClr val="262626"/>
                </a:solidFill>
                <a:effectLst/>
                <a:uLnTx/>
                <a:uFillTx/>
                <a:latin typeface="Helvetica"/>
                <a:cs typeface="Helvetica"/>
              </a:endParaRPr>
            </a:p>
          </p:txBody>
        </p:sp>
        <p:sp>
          <p:nvSpPr>
            <p:cNvPr id="13" name="object 75"/>
            <p:cNvSpPr/>
            <p:nvPr/>
          </p:nvSpPr>
          <p:spPr>
            <a:xfrm>
              <a:off x="5996432" y="4901879"/>
              <a:ext cx="173837" cy="205435"/>
            </a:xfrm>
            <a:prstGeom prst="rect">
              <a:avLst/>
            </a:prstGeom>
            <a:blipFill>
              <a:blip r:embed="rId4" cstate="print"/>
              <a:stretch>
                <a:fillRect/>
              </a:stretch>
            </a:blipFill>
          </p:spPr>
          <p:txBody>
            <a:bodyPr wrap="square" lIns="0" tIns="0" rIns="0" bIns="0" rtlCol="0"/>
            <a:lstStyle/>
            <a:p>
              <a:pPr marL="0" marR="0" lvl="0" indent="0" defTabSz="963930" eaLnBrk="1" fontAlgn="auto" latinLnBrk="0" hangingPunct="1">
                <a:lnSpc>
                  <a:spcPct val="100000"/>
                </a:lnSpc>
                <a:spcBef>
                  <a:spcPts val="0"/>
                </a:spcBef>
                <a:spcAft>
                  <a:spcPts val="0"/>
                </a:spcAft>
                <a:buClrTx/>
                <a:buSzTx/>
                <a:buFontTx/>
                <a:buNone/>
                <a:defRPr/>
              </a:pPr>
              <a:endParaRPr kumimoji="0" b="0" i="0" u="none" strike="noStrike" kern="0" cap="none" spc="0" normalizeH="0" baseline="0" noProof="0">
                <a:ln>
                  <a:noFill/>
                </a:ln>
                <a:solidFill>
                  <a:srgbClr val="262626"/>
                </a:solidFill>
                <a:effectLst/>
                <a:uLnTx/>
                <a:uFillTx/>
                <a:latin typeface="Helvetica"/>
                <a:cs typeface="Helvetica"/>
              </a:endParaRPr>
            </a:p>
          </p:txBody>
        </p:sp>
        <p:sp>
          <p:nvSpPr>
            <p:cNvPr id="14" name="object 76"/>
            <p:cNvSpPr/>
            <p:nvPr/>
          </p:nvSpPr>
          <p:spPr>
            <a:xfrm>
              <a:off x="6241939" y="4901884"/>
              <a:ext cx="154825" cy="201447"/>
            </a:xfrm>
            <a:prstGeom prst="rect">
              <a:avLst/>
            </a:prstGeom>
            <a:blipFill>
              <a:blip r:embed="rId5" cstate="print"/>
              <a:stretch>
                <a:fillRect/>
              </a:stretch>
            </a:blipFill>
          </p:spPr>
          <p:txBody>
            <a:bodyPr wrap="square" lIns="0" tIns="0" rIns="0" bIns="0" rtlCol="0"/>
            <a:lstStyle/>
            <a:p>
              <a:pPr marL="0" marR="0" lvl="0" indent="0" defTabSz="963930" eaLnBrk="1" fontAlgn="auto" latinLnBrk="0" hangingPunct="1">
                <a:lnSpc>
                  <a:spcPct val="100000"/>
                </a:lnSpc>
                <a:spcBef>
                  <a:spcPts val="0"/>
                </a:spcBef>
                <a:spcAft>
                  <a:spcPts val="0"/>
                </a:spcAft>
                <a:buClrTx/>
                <a:buSzTx/>
                <a:buFontTx/>
                <a:buNone/>
                <a:defRPr/>
              </a:pPr>
              <a:endParaRPr kumimoji="0" b="0" i="0" u="none" strike="noStrike" kern="0" cap="none" spc="0" normalizeH="0" baseline="0" noProof="0">
                <a:ln>
                  <a:noFill/>
                </a:ln>
                <a:solidFill>
                  <a:srgbClr val="262626"/>
                </a:solidFill>
                <a:effectLst/>
                <a:uLnTx/>
                <a:uFillTx/>
                <a:latin typeface="Helvetica"/>
                <a:cs typeface="Helvetica"/>
              </a:endParaRPr>
            </a:p>
          </p:txBody>
        </p:sp>
        <p:sp>
          <p:nvSpPr>
            <p:cNvPr id="15" name="object 77"/>
            <p:cNvSpPr/>
            <p:nvPr/>
          </p:nvSpPr>
          <p:spPr>
            <a:xfrm>
              <a:off x="5496199" y="4901879"/>
              <a:ext cx="197777" cy="201462"/>
            </a:xfrm>
            <a:prstGeom prst="rect">
              <a:avLst/>
            </a:prstGeom>
            <a:blipFill>
              <a:blip r:embed="rId6" cstate="print"/>
              <a:stretch>
                <a:fillRect/>
              </a:stretch>
            </a:blipFill>
          </p:spPr>
          <p:txBody>
            <a:bodyPr wrap="square" lIns="0" tIns="0" rIns="0" bIns="0" rtlCol="0"/>
            <a:lstStyle/>
            <a:p>
              <a:pPr marL="0" marR="0" lvl="0" indent="0" defTabSz="963930" eaLnBrk="1" fontAlgn="auto" latinLnBrk="0" hangingPunct="1">
                <a:lnSpc>
                  <a:spcPct val="100000"/>
                </a:lnSpc>
                <a:spcBef>
                  <a:spcPts val="0"/>
                </a:spcBef>
                <a:spcAft>
                  <a:spcPts val="0"/>
                </a:spcAft>
                <a:buClrTx/>
                <a:buSzTx/>
                <a:buFontTx/>
                <a:buNone/>
                <a:defRPr/>
              </a:pPr>
              <a:endParaRPr kumimoji="0" b="0" i="0" u="none" strike="noStrike" kern="0" cap="none" spc="0" normalizeH="0" baseline="0" noProof="0">
                <a:ln>
                  <a:noFill/>
                </a:ln>
                <a:solidFill>
                  <a:srgbClr val="262626"/>
                </a:solidFill>
                <a:effectLst/>
                <a:uLnTx/>
                <a:uFillTx/>
                <a:latin typeface="Helvetica"/>
                <a:cs typeface="Helvetica"/>
              </a:endParaRPr>
            </a:p>
          </p:txBody>
        </p:sp>
        <p:sp>
          <p:nvSpPr>
            <p:cNvPr id="16" name="object 78"/>
            <p:cNvSpPr/>
            <p:nvPr/>
          </p:nvSpPr>
          <p:spPr>
            <a:xfrm>
              <a:off x="4980763" y="4901879"/>
              <a:ext cx="196595" cy="201460"/>
            </a:xfrm>
            <a:prstGeom prst="rect">
              <a:avLst/>
            </a:prstGeom>
            <a:blipFill>
              <a:blip r:embed="rId7" cstate="print"/>
              <a:stretch>
                <a:fillRect/>
              </a:stretch>
            </a:blipFill>
          </p:spPr>
          <p:txBody>
            <a:bodyPr wrap="square" lIns="0" tIns="0" rIns="0" bIns="0" rtlCol="0"/>
            <a:lstStyle/>
            <a:p>
              <a:pPr marL="0" marR="0" lvl="0" indent="0" defTabSz="963930" eaLnBrk="1" fontAlgn="auto" latinLnBrk="0" hangingPunct="1">
                <a:lnSpc>
                  <a:spcPct val="100000"/>
                </a:lnSpc>
                <a:spcBef>
                  <a:spcPts val="0"/>
                </a:spcBef>
                <a:spcAft>
                  <a:spcPts val="0"/>
                </a:spcAft>
                <a:buClrTx/>
                <a:buSzTx/>
                <a:buFontTx/>
                <a:buNone/>
                <a:defRPr/>
              </a:pPr>
              <a:endParaRPr kumimoji="0" b="0" i="0" u="none" strike="noStrike" kern="0" cap="none" spc="0" normalizeH="0" baseline="0" noProof="0">
                <a:ln>
                  <a:noFill/>
                </a:ln>
                <a:solidFill>
                  <a:srgbClr val="262626"/>
                </a:solidFill>
                <a:effectLst/>
                <a:uLnTx/>
                <a:uFillTx/>
                <a:latin typeface="Helvetica"/>
                <a:cs typeface="Helvetica"/>
              </a:endParaRPr>
            </a:p>
          </p:txBody>
        </p:sp>
      </p:grpSp>
      <p:cxnSp>
        <p:nvCxnSpPr>
          <p:cNvPr id="17" name="直接连接符 16"/>
          <p:cNvCxnSpPr/>
          <p:nvPr userDrawn="1"/>
        </p:nvCxnSpPr>
        <p:spPr>
          <a:xfrm>
            <a:off x="571500" y="817496"/>
            <a:ext cx="4171950" cy="0"/>
          </a:xfrm>
          <a:prstGeom prst="line">
            <a:avLst/>
          </a:prstGeom>
          <a:noFill/>
          <a:ln w="25400" cap="flat">
            <a:solidFill>
              <a:srgbClr val="408EDE"/>
            </a:solidFill>
            <a:prstDash val="solid"/>
            <a:round/>
            <a:tailEnd type="none"/>
          </a:ln>
          <a:effectLst/>
          <a:sp3d/>
        </p:spPr>
      </p:cxnSp>
      <p:cxnSp>
        <p:nvCxnSpPr>
          <p:cNvPr id="18" name="直接连接符 17"/>
          <p:cNvCxnSpPr/>
          <p:nvPr userDrawn="1"/>
        </p:nvCxnSpPr>
        <p:spPr>
          <a:xfrm>
            <a:off x="4743450" y="817496"/>
            <a:ext cx="6868583" cy="0"/>
          </a:xfrm>
          <a:prstGeom prst="line">
            <a:avLst/>
          </a:prstGeom>
          <a:noFill/>
          <a:ln w="25400" cap="flat">
            <a:solidFill>
              <a:srgbClr val="727171"/>
            </a:solidFill>
            <a:prstDash val="solid"/>
            <a:round/>
            <a:tailEnd type="none"/>
          </a:ln>
          <a:effectLst/>
          <a:sp3d/>
        </p:spPr>
      </p:cxnSp>
      <p:cxnSp>
        <p:nvCxnSpPr>
          <p:cNvPr id="19" name="直接连接符 18"/>
          <p:cNvCxnSpPr/>
          <p:nvPr userDrawn="1"/>
        </p:nvCxnSpPr>
        <p:spPr>
          <a:xfrm flipH="1">
            <a:off x="4696379" y="608712"/>
            <a:ext cx="396601" cy="258366"/>
          </a:xfrm>
          <a:prstGeom prst="line">
            <a:avLst/>
          </a:prstGeom>
          <a:noFill/>
          <a:ln w="38100" cap="flat">
            <a:solidFill>
              <a:srgbClr val="EDEDED"/>
            </a:solidFill>
            <a:prstDash val="solid"/>
            <a:round/>
          </a:ln>
          <a:effectLst/>
          <a:sp3d/>
        </p:spPr>
      </p:cxn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BC7E5A-B684-414F-B567-41C97CD22EE8}" type="datetimeFigureOut">
              <a:rPr lang="zh-CN" altLang="en-US" smtClean="0"/>
              <a:t>2024/5/7</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C3AFFB-D1DD-4038-A009-B03C465C5073}"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BC7E5A-B684-414F-B567-41C97CD22EE8}" type="datetimeFigureOut">
              <a:rPr lang="zh-CN" altLang="en-US" smtClean="0"/>
              <a:t>2024/5/7</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C3AFFB-D1DD-4038-A009-B03C465C5073}"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BC7E5A-B684-414F-B567-41C97CD22EE8}" type="datetimeFigureOut">
              <a:rPr lang="zh-CN" altLang="en-US" smtClean="0"/>
              <a:t>2024/5/7</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C3AFFB-D1DD-4038-A009-B03C465C5073}"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s>
</file>

<file path=ppt/slides/_rels/slide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ags" Target="../tags/tag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png"/><Relationship Id="rId1" Type="http://schemas.openxmlformats.org/officeDocument/2006/relationships/slideLayout" Target="../slideLayouts/slideLayout24.xml"/><Relationship Id="rId5" Type="http://schemas.openxmlformats.org/officeDocument/2006/relationships/image" Target="../media/image24.png"/><Relationship Id="rId4" Type="http://schemas.openxmlformats.org/officeDocument/2006/relationships/image" Target="../media/image23.pn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9.png"/><Relationship Id="rId1" Type="http://schemas.openxmlformats.org/officeDocument/2006/relationships/slideLayout" Target="../slideLayouts/slideLayout30.xml"/></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png"/><Relationship Id="rId1" Type="http://schemas.openxmlformats.org/officeDocument/2006/relationships/slideLayout" Target="../slideLayouts/slideLayout30.xml"/></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8.jpeg"/><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9.png"/><Relationship Id="rId1" Type="http://schemas.openxmlformats.org/officeDocument/2006/relationships/slideLayout" Target="../slideLayouts/slideLayout30.xml"/></Relationships>
</file>

<file path=ppt/slides/_rels/slide11.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0.png"/><Relationship Id="rId7" Type="http://schemas.openxmlformats.org/officeDocument/2006/relationships/image" Target="../media/image33.jpeg"/><Relationship Id="rId2" Type="http://schemas.openxmlformats.org/officeDocument/2006/relationships/image" Target="../media/image1.png"/><Relationship Id="rId1" Type="http://schemas.openxmlformats.org/officeDocument/2006/relationships/slideLayout" Target="../slideLayouts/slideLayout24.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12.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0.png"/><Relationship Id="rId7" Type="http://schemas.openxmlformats.org/officeDocument/2006/relationships/image" Target="../media/image38.png"/><Relationship Id="rId2" Type="http://schemas.openxmlformats.org/officeDocument/2006/relationships/image" Target="../media/image1.png"/><Relationship Id="rId1" Type="http://schemas.openxmlformats.org/officeDocument/2006/relationships/slideLayout" Target="../slideLayouts/slideLayout24.xml"/><Relationship Id="rId6" Type="http://schemas.openxmlformats.org/officeDocument/2006/relationships/image" Target="../media/image37.jpeg"/><Relationship Id="rId5" Type="http://schemas.openxmlformats.org/officeDocument/2006/relationships/image" Target="../media/image36.png"/><Relationship Id="rId4" Type="http://schemas.openxmlformats.org/officeDocument/2006/relationships/image" Target="../media/image35.png"/></Relationships>
</file>

<file path=ppt/slides/_rels/slide13.xml.rels><?xml version="1.0" encoding="UTF-8" standalone="yes"?>
<Relationships xmlns="http://schemas.openxmlformats.org/package/2006/relationships"><Relationship Id="rId8" Type="http://schemas.openxmlformats.org/officeDocument/2006/relationships/image" Target="../media/image42.jpeg"/><Relationship Id="rId3" Type="http://schemas.openxmlformats.org/officeDocument/2006/relationships/image" Target="../media/image20.png"/><Relationship Id="rId7" Type="http://schemas.openxmlformats.org/officeDocument/2006/relationships/image" Target="../media/image41.png"/><Relationship Id="rId2" Type="http://schemas.openxmlformats.org/officeDocument/2006/relationships/image" Target="../media/image1.png"/><Relationship Id="rId1" Type="http://schemas.openxmlformats.org/officeDocument/2006/relationships/slideLayout" Target="../slideLayouts/slideLayout24.xml"/><Relationship Id="rId6" Type="http://schemas.openxmlformats.org/officeDocument/2006/relationships/image" Target="../media/image40.png"/><Relationship Id="rId5" Type="http://schemas.openxmlformats.org/officeDocument/2006/relationships/image" Target="../media/image30.jpeg"/><Relationship Id="rId4" Type="http://schemas.openxmlformats.org/officeDocument/2006/relationships/image" Target="../media/image39.png"/><Relationship Id="rId9" Type="http://schemas.openxmlformats.org/officeDocument/2006/relationships/image" Target="../media/image34.png"/></Relationships>
</file>

<file path=ppt/slides/_rels/slide14.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20.png"/><Relationship Id="rId7" Type="http://schemas.openxmlformats.org/officeDocument/2006/relationships/image" Target="../media/image42.jpeg"/><Relationship Id="rId2" Type="http://schemas.openxmlformats.org/officeDocument/2006/relationships/image" Target="../media/image1.png"/><Relationship Id="rId1" Type="http://schemas.openxmlformats.org/officeDocument/2006/relationships/slideLayout" Target="../slideLayouts/slideLayout24.xml"/><Relationship Id="rId6" Type="http://schemas.openxmlformats.org/officeDocument/2006/relationships/image" Target="../media/image45.png"/><Relationship Id="rId5" Type="http://schemas.openxmlformats.org/officeDocument/2006/relationships/image" Target="../media/image44.png"/><Relationship Id="rId10" Type="http://schemas.openxmlformats.org/officeDocument/2006/relationships/image" Target="../media/image34.png"/><Relationship Id="rId4" Type="http://schemas.openxmlformats.org/officeDocument/2006/relationships/image" Target="../media/image43.png"/><Relationship Id="rId9" Type="http://schemas.openxmlformats.org/officeDocument/2006/relationships/image" Target="../media/image47.png"/></Relationships>
</file>

<file path=ppt/slides/_rels/slide15.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20.png"/><Relationship Id="rId7" Type="http://schemas.openxmlformats.org/officeDocument/2006/relationships/image" Target="../media/image42.jpeg"/><Relationship Id="rId2" Type="http://schemas.openxmlformats.org/officeDocument/2006/relationships/image" Target="../media/image1.png"/><Relationship Id="rId1" Type="http://schemas.openxmlformats.org/officeDocument/2006/relationships/slideLayout" Target="../slideLayouts/slideLayout24.xml"/><Relationship Id="rId6" Type="http://schemas.openxmlformats.org/officeDocument/2006/relationships/image" Target="../media/image48.png"/><Relationship Id="rId11" Type="http://schemas.openxmlformats.org/officeDocument/2006/relationships/image" Target="../media/image47.png"/><Relationship Id="rId5" Type="http://schemas.openxmlformats.org/officeDocument/2006/relationships/image" Target="../media/image45.png"/><Relationship Id="rId10" Type="http://schemas.openxmlformats.org/officeDocument/2006/relationships/image" Target="../media/image46.png"/><Relationship Id="rId4" Type="http://schemas.openxmlformats.org/officeDocument/2006/relationships/image" Target="../media/image44.png"/><Relationship Id="rId9" Type="http://schemas.openxmlformats.org/officeDocument/2006/relationships/image" Target="../media/image50.jpeg"/></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png"/><Relationship Id="rId1" Type="http://schemas.openxmlformats.org/officeDocument/2006/relationships/slideLayout" Target="../slideLayouts/slideLayout24.xml"/><Relationship Id="rId4" Type="http://schemas.openxmlformats.org/officeDocument/2006/relationships/image" Target="../media/image51.png"/></Relationships>
</file>

<file path=ppt/slides/_rels/slide17.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20.png"/><Relationship Id="rId7" Type="http://schemas.openxmlformats.org/officeDocument/2006/relationships/image" Target="../media/image52.png"/><Relationship Id="rId2" Type="http://schemas.openxmlformats.org/officeDocument/2006/relationships/image" Target="../media/image1.png"/><Relationship Id="rId1" Type="http://schemas.openxmlformats.org/officeDocument/2006/relationships/slideLayout" Target="../slideLayouts/slideLayout24.xml"/><Relationship Id="rId6" Type="http://schemas.openxmlformats.org/officeDocument/2006/relationships/image" Target="../media/image37.jpeg"/><Relationship Id="rId5" Type="http://schemas.openxmlformats.org/officeDocument/2006/relationships/image" Target="../media/image36.png"/><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54.png"/></Relationships>
</file>

<file path=ppt/slides/_rels/slide19.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26.png"/><Relationship Id="rId7" Type="http://schemas.openxmlformats.org/officeDocument/2006/relationships/image" Target="../media/image58.jpeg"/><Relationship Id="rId2" Type="http://schemas.openxmlformats.org/officeDocument/2006/relationships/image" Target="../media/image1.png"/><Relationship Id="rId1" Type="http://schemas.openxmlformats.org/officeDocument/2006/relationships/slideLayout" Target="../slideLayouts/slideLayout30.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61.png"/><Relationship Id="rId4" Type="http://schemas.openxmlformats.org/officeDocument/2006/relationships/image" Target="../media/image60.png"/></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55.png"/></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62.png"/></Relationships>
</file>

<file path=ppt/slides/_rels/slide2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37571" y="3785611"/>
            <a:ext cx="1489262" cy="49901"/>
          </a:xfrm>
          <a:prstGeom prst="rect">
            <a:avLst/>
          </a:prstGeom>
          <a:gradFill flip="none" rotWithShape="1">
            <a:gsLst>
              <a:gs pos="2000">
                <a:srgbClr val="2C91DA"/>
              </a:gs>
              <a:gs pos="48000">
                <a:srgbClr val="40B2E4"/>
              </a:gs>
              <a:gs pos="100000">
                <a:srgbClr val="5CE2F3"/>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Nexa" panose="00000500000000000000" pitchFamily="50" charset="0"/>
              <a:ea typeface="等线" panose="02010600030101010101" pitchFamily="2" charset="-122"/>
            </a:endParaRPr>
          </a:p>
        </p:txBody>
      </p:sp>
      <p:sp>
        <p:nvSpPr>
          <p:cNvPr id="3" name="文本框 2"/>
          <p:cNvSpPr txBox="1"/>
          <p:nvPr/>
        </p:nvSpPr>
        <p:spPr>
          <a:xfrm>
            <a:off x="525031" y="2416889"/>
            <a:ext cx="5929559" cy="1198880"/>
          </a:xfrm>
          <a:prstGeom prst="rect">
            <a:avLst/>
          </a:prstGeom>
          <a:noFill/>
        </p:spPr>
        <p:txBody>
          <a:bodyPr wrap="square">
            <a:spAutoFit/>
          </a:bodyPr>
          <a:lstStyle/>
          <a:p>
            <a:r>
              <a:rPr lang="en-US" altLang="zh-CN" sz="3600" dirty="0">
                <a:solidFill>
                  <a:schemeClr val="bg2">
                    <a:lumMod val="50000"/>
                  </a:schemeClr>
                </a:solidFill>
                <a:latin typeface="Nexa Black" panose="00000A00000000000000" pitchFamily="50" charset="0"/>
                <a:ea typeface="思源黑体 Heavy" panose="020B0A00000000000000" pitchFamily="34" charset="-122"/>
                <a:sym typeface="+mn-ea"/>
              </a:rPr>
              <a:t>Smart Lectern</a:t>
            </a:r>
          </a:p>
          <a:p>
            <a:r>
              <a:rPr lang="en-US" altLang="zh-CN" sz="3600" dirty="0">
                <a:solidFill>
                  <a:schemeClr val="bg2">
                    <a:lumMod val="50000"/>
                  </a:schemeClr>
                </a:solidFill>
                <a:latin typeface="Nexa Black" panose="00000A00000000000000" pitchFamily="50" charset="0"/>
                <a:ea typeface="思源黑体 Heavy" panose="020B0A00000000000000" pitchFamily="34" charset="-122"/>
              </a:rPr>
              <a:t>Introduction</a:t>
            </a:r>
          </a:p>
        </p:txBody>
      </p:sp>
      <p:sp>
        <p:nvSpPr>
          <p:cNvPr id="6" name="文本框 5"/>
          <p:cNvSpPr txBox="1"/>
          <p:nvPr/>
        </p:nvSpPr>
        <p:spPr>
          <a:xfrm>
            <a:off x="525031" y="3810561"/>
            <a:ext cx="5929558" cy="1383665"/>
          </a:xfrm>
          <a:prstGeom prst="rect">
            <a:avLst/>
          </a:prstGeom>
          <a:noFill/>
        </p:spPr>
        <p:txBody>
          <a:bodyPr wrap="square" rtlCol="0">
            <a:spAutoFit/>
          </a:bodyPr>
          <a:lstStyle/>
          <a:p>
            <a:pPr>
              <a:lnSpc>
                <a:spcPct val="150000"/>
              </a:lnSpc>
            </a:pPr>
            <a:r>
              <a:rPr lang="en-US" altLang="zh-CN" sz="2800" b="1" dirty="0">
                <a:solidFill>
                  <a:schemeClr val="bg2">
                    <a:lumMod val="50000"/>
                  </a:schemeClr>
                </a:solidFill>
                <a:latin typeface="Nexa" panose="00000500000000000000" pitchFamily="50" charset="0"/>
                <a:ea typeface="思源黑体 Medium" panose="020B0600000000000000" pitchFamily="34" charset="-122"/>
              </a:rPr>
              <a:t>Drake Nong</a:t>
            </a:r>
          </a:p>
          <a:p>
            <a:pPr>
              <a:lnSpc>
                <a:spcPct val="150000"/>
              </a:lnSpc>
            </a:pPr>
            <a:r>
              <a:rPr lang="en-US" altLang="zh-CN" sz="2800" b="1" dirty="0">
                <a:solidFill>
                  <a:schemeClr val="bg2">
                    <a:lumMod val="50000"/>
                  </a:schemeClr>
                </a:solidFill>
                <a:latin typeface="Nexa" panose="00000500000000000000" pitchFamily="50" charset="0"/>
                <a:ea typeface="思源黑体 Medium" panose="020B0600000000000000" pitchFamily="34" charset="-122"/>
              </a:rPr>
              <a:t>2023 Aug.</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Grp="1" noRot="1" noChangeAspect="1" noMove="1" noResize="1" noEditPoints="1" noAdjustHandles="1" noChangeArrowheads="1" noChangeShapeType="1" noCrop="1"/>
          </p:cNvPicPr>
          <p:nvPr/>
        </p:nvPicPr>
        <p:blipFill>
          <a:blip r:embed="rId2" cstate="print"/>
          <a:stretch>
            <a:fillRect/>
          </a:stretch>
        </p:blipFill>
        <p:spPr>
          <a:xfrm>
            <a:off x="330" y="0"/>
            <a:ext cx="12191340" cy="6858000"/>
          </a:xfrm>
          <a:prstGeom prst="rect">
            <a:avLst/>
          </a:prstGeom>
        </p:spPr>
      </p:pic>
      <p:pic>
        <p:nvPicPr>
          <p:cNvPr id="6" name="图片 5"/>
          <p:cNvPicPr>
            <a:picLocks noChangeAspect="1"/>
          </p:cNvPicPr>
          <p:nvPr/>
        </p:nvPicPr>
        <p:blipFill>
          <a:blip r:embed="rId3" cstate="print"/>
          <a:stretch>
            <a:fillRect/>
          </a:stretch>
        </p:blipFill>
        <p:spPr>
          <a:xfrm>
            <a:off x="6605953" y="3084598"/>
            <a:ext cx="1031975" cy="855953"/>
          </a:xfrm>
          <a:prstGeom prst="rect">
            <a:avLst/>
          </a:prstGeom>
        </p:spPr>
      </p:pic>
      <p:pic>
        <p:nvPicPr>
          <p:cNvPr id="8" name="图片 7"/>
          <p:cNvPicPr>
            <a:picLocks noChangeAspect="1"/>
          </p:cNvPicPr>
          <p:nvPr/>
        </p:nvPicPr>
        <p:blipFill>
          <a:blip r:embed="rId4" cstate="print"/>
          <a:stretch>
            <a:fillRect/>
          </a:stretch>
        </p:blipFill>
        <p:spPr>
          <a:xfrm>
            <a:off x="6605953" y="4646335"/>
            <a:ext cx="1026608" cy="855953"/>
          </a:xfrm>
          <a:prstGeom prst="rect">
            <a:avLst/>
          </a:prstGeom>
        </p:spPr>
      </p:pic>
      <p:pic>
        <p:nvPicPr>
          <p:cNvPr id="10" name="图片 9"/>
          <p:cNvPicPr>
            <a:picLocks noChangeAspect="1"/>
          </p:cNvPicPr>
          <p:nvPr/>
        </p:nvPicPr>
        <p:blipFill>
          <a:blip r:embed="rId5" cstate="print"/>
          <a:stretch>
            <a:fillRect/>
          </a:stretch>
        </p:blipFill>
        <p:spPr>
          <a:xfrm>
            <a:off x="6712771" y="1522861"/>
            <a:ext cx="919789" cy="855953"/>
          </a:xfrm>
          <a:prstGeom prst="rect">
            <a:avLst/>
          </a:prstGeom>
        </p:spPr>
      </p:pic>
      <p:sp>
        <p:nvSpPr>
          <p:cNvPr id="11" name="文本框 10"/>
          <p:cNvSpPr txBox="1"/>
          <p:nvPr/>
        </p:nvSpPr>
        <p:spPr>
          <a:xfrm>
            <a:off x="6605952" y="2195494"/>
            <a:ext cx="4221073" cy="829945"/>
          </a:xfrm>
          <a:prstGeom prst="rect">
            <a:avLst/>
          </a:prstGeom>
          <a:solidFill>
            <a:schemeClr val="bg1"/>
          </a:solidFill>
        </p:spPr>
        <p:txBody>
          <a:bodyPr wrap="square" rtlCol="0">
            <a:spAutoFit/>
          </a:bodyPr>
          <a:lstStyle/>
          <a:p>
            <a:r>
              <a:rPr lang="zh-CN" altLang="en-US" sz="2400" b="1" dirty="0">
                <a:latin typeface="微软雅黑" panose="020B0503020204020204" pitchFamily="34" charset="-122"/>
                <a:ea typeface="微软雅黑" panose="020B0503020204020204" pitchFamily="34" charset="-122"/>
                <a:sym typeface="+mn-ea"/>
              </a:rPr>
              <a:t>Design </a:t>
            </a:r>
            <a:r>
              <a:rPr lang="en-US" altLang="zh-CN" sz="2400" b="1" dirty="0">
                <a:latin typeface="微软雅黑" panose="020B0503020204020204" pitchFamily="34" charset="-122"/>
                <a:ea typeface="微软雅黑" panose="020B0503020204020204" pitchFamily="34" charset="-122"/>
                <a:sym typeface="+mn-ea"/>
              </a:rPr>
              <a:t>&amp; Function Introduction</a:t>
            </a:r>
            <a:endParaRPr lang="en-US" altLang="zh-CN" sz="2400" b="1" dirty="0">
              <a:solidFill>
                <a:schemeClr val="bg2">
                  <a:lumMod val="50000"/>
                </a:schemeClr>
              </a:solidFill>
              <a:latin typeface="微软雅黑" panose="020B0503020204020204" pitchFamily="34" charset="-122"/>
              <a:ea typeface="微软雅黑" panose="020B0503020204020204" pitchFamily="34" charset="-122"/>
              <a:sym typeface="+mn-ea"/>
            </a:endParaRPr>
          </a:p>
        </p:txBody>
      </p:sp>
      <p:sp>
        <p:nvSpPr>
          <p:cNvPr id="12" name="文本框 11"/>
          <p:cNvSpPr txBox="1"/>
          <p:nvPr/>
        </p:nvSpPr>
        <p:spPr>
          <a:xfrm>
            <a:off x="6605952" y="3816083"/>
            <a:ext cx="4075299" cy="829945"/>
          </a:xfrm>
          <a:prstGeom prst="rect">
            <a:avLst/>
          </a:prstGeom>
          <a:solidFill>
            <a:schemeClr val="bg1"/>
          </a:solidFill>
        </p:spPr>
        <p:txBody>
          <a:bodyPr wrap="square" rtlCol="0">
            <a:spAutoFit/>
          </a:bodyPr>
          <a:lstStyle/>
          <a:p>
            <a:r>
              <a:rPr lang="zh-CN" altLang="en-US" sz="2400" b="1" dirty="0">
                <a:latin typeface="微软雅黑" panose="020B0503020204020204" pitchFamily="34" charset="-122"/>
                <a:ea typeface="微软雅黑" panose="020B0503020204020204" pitchFamily="34" charset="-122"/>
                <a:sym typeface="+mn-ea"/>
              </a:rPr>
              <a:t>Core Selling Points</a:t>
            </a:r>
            <a:r>
              <a:rPr lang="en-US" altLang="zh-CN" sz="2400" b="1" dirty="0">
                <a:latin typeface="微软雅黑" panose="020B0503020204020204" pitchFamily="34" charset="-122"/>
                <a:ea typeface="微软雅黑" panose="020B0503020204020204" pitchFamily="34" charset="-122"/>
                <a:sym typeface="+mn-ea"/>
              </a:rPr>
              <a:t> &amp; Use</a:t>
            </a:r>
            <a:r>
              <a:rPr lang="zh-CN" altLang="en-US" sz="2400" b="1" dirty="0">
                <a:latin typeface="微软雅黑" panose="020B0503020204020204" pitchFamily="34" charset="-122"/>
                <a:ea typeface="微软雅黑" panose="020B0503020204020204" pitchFamily="34" charset="-122"/>
                <a:sym typeface="+mn-ea"/>
              </a:rPr>
              <a:t> Scenarios</a:t>
            </a:r>
            <a:r>
              <a:rPr lang="en-US" altLang="zh-CN" sz="2400" b="1" dirty="0">
                <a:latin typeface="微软雅黑" panose="020B0503020204020204" pitchFamily="34" charset="-122"/>
                <a:ea typeface="微软雅黑" panose="020B0503020204020204" pitchFamily="34" charset="-122"/>
                <a:sym typeface="+mn-ea"/>
              </a:rPr>
              <a:t> </a:t>
            </a:r>
            <a:endParaRPr lang="en-US" altLang="zh-CN" sz="2400" b="1" dirty="0">
              <a:solidFill>
                <a:schemeClr val="bg2">
                  <a:lumMod val="50000"/>
                </a:schemeClr>
              </a:solidFill>
              <a:latin typeface="微软雅黑" panose="020B0503020204020204" pitchFamily="34" charset="-122"/>
              <a:ea typeface="微软雅黑" panose="020B0503020204020204" pitchFamily="34" charset="-122"/>
              <a:sym typeface="+mn-ea"/>
            </a:endParaRPr>
          </a:p>
        </p:txBody>
      </p:sp>
      <p:sp>
        <p:nvSpPr>
          <p:cNvPr id="13" name="文本框 12"/>
          <p:cNvSpPr txBox="1"/>
          <p:nvPr/>
        </p:nvSpPr>
        <p:spPr>
          <a:xfrm>
            <a:off x="6605953" y="5412766"/>
            <a:ext cx="4075298" cy="460375"/>
          </a:xfrm>
          <a:prstGeom prst="rect">
            <a:avLst/>
          </a:prstGeom>
          <a:solidFill>
            <a:schemeClr val="bg1"/>
          </a:solidFill>
        </p:spPr>
        <p:txBody>
          <a:bodyPr wrap="square" rtlCol="0">
            <a:spAutoFit/>
          </a:bodyPr>
          <a:lstStyle/>
          <a:p>
            <a:pPr lvl="0" algn="l">
              <a:buClrTx/>
              <a:buSzTx/>
              <a:buFontTx/>
            </a:pPr>
            <a:r>
              <a:rPr lang="zh-CN" altLang="en-US" sz="2400" b="1" dirty="0">
                <a:latin typeface="微软雅黑" panose="020B0503020204020204" pitchFamily="34" charset="-122"/>
                <a:ea typeface="微软雅黑" panose="020B0503020204020204" pitchFamily="34" charset="-122"/>
                <a:sym typeface="+mn-ea"/>
              </a:rPr>
              <a:t>Solutions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Grp="1" noRot="1" noChangeAspect="1" noMove="1" noResize="1" noEditPoints="1" noAdjustHandles="1" noChangeArrowheads="1" noChangeShapeType="1" noCrop="1"/>
          </p:cNvPicPr>
          <p:nvPr/>
        </p:nvPicPr>
        <p:blipFill>
          <a:blip r:embed="rId2" cstate="print"/>
          <a:stretch>
            <a:fillRect/>
          </a:stretch>
        </p:blipFill>
        <p:spPr>
          <a:xfrm>
            <a:off x="329" y="0"/>
            <a:ext cx="12191340" cy="6858000"/>
          </a:xfrm>
          <a:prstGeom prst="rect">
            <a:avLst/>
          </a:prstGeom>
        </p:spPr>
      </p:pic>
      <p:sp>
        <p:nvSpPr>
          <p:cNvPr id="4" name="Google Shape;136;p33"/>
          <p:cNvSpPr txBox="1"/>
          <p:nvPr/>
        </p:nvSpPr>
        <p:spPr>
          <a:xfrm>
            <a:off x="3373904" y="2946936"/>
            <a:ext cx="6877825" cy="964128"/>
          </a:xfrm>
          <a:prstGeom prst="rect">
            <a:avLst/>
          </a:prstGeom>
        </p:spPr>
        <p:txBody>
          <a:bodyPr spcFirstLastPara="1" vert="horz" wrap="square" lIns="91425" tIns="91425" rIns="91425" bIns="91425"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spcBef>
                <a:spcPts val="0"/>
              </a:spcBef>
            </a:pPr>
            <a:r>
              <a:rPr lang="zh-CN" altLang="en-US" sz="4400" b="1" dirty="0">
                <a:latin typeface="微软雅黑" panose="020B0503020204020204" pitchFamily="34" charset="-122"/>
                <a:ea typeface="微软雅黑" panose="020B0503020204020204" pitchFamily="34" charset="-122"/>
                <a:sym typeface="+mn-ea"/>
              </a:rPr>
              <a:t>Design </a:t>
            </a:r>
            <a:r>
              <a:rPr lang="en-US" altLang="zh-CN" sz="4400" b="1" dirty="0">
                <a:latin typeface="微软雅黑" panose="020B0503020204020204" pitchFamily="34" charset="-122"/>
                <a:ea typeface="微软雅黑" panose="020B0503020204020204" pitchFamily="34" charset="-122"/>
                <a:sym typeface="+mn-ea"/>
              </a:rPr>
              <a:t>&amp; Function Introduction</a:t>
            </a:r>
            <a:endParaRPr lang="en-US" altLang="zh-CN" sz="4400" b="1" dirty="0">
              <a:solidFill>
                <a:schemeClr val="bg2">
                  <a:lumMod val="50000"/>
                </a:schemeClr>
              </a:solidFill>
              <a:latin typeface="Nexa Black" panose="00000A00000000000000" pitchFamily="50" charset="0"/>
              <a:ea typeface="思源黑体 Medium" panose="020B0600000000000000" pitchFamily="34" charset="-122"/>
            </a:endParaRPr>
          </a:p>
        </p:txBody>
      </p:sp>
      <p:pic>
        <p:nvPicPr>
          <p:cNvPr id="5" name="图片 4" descr="图标&#10;&#10;描述已自动生成"/>
          <p:cNvPicPr>
            <a:picLocks noChangeAspect="1"/>
          </p:cNvPicPr>
          <p:nvPr/>
        </p:nvPicPr>
        <p:blipFill>
          <a:blip r:embed="rId3" cstate="print"/>
          <a:stretch>
            <a:fillRect/>
          </a:stretch>
        </p:blipFill>
        <p:spPr>
          <a:xfrm>
            <a:off x="5854139" y="5143048"/>
            <a:ext cx="483719" cy="22951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Grp="1" noRot="1" noChangeAspect="1" noMove="1" noResize="1" noEditPoints="1" noAdjustHandles="1" noChangeArrowheads="1" noChangeShapeType="1" noCrop="1"/>
          </p:cNvPicPr>
          <p:nvPr/>
        </p:nvPicPr>
        <p:blipFill>
          <a:blip r:embed="rId3" cstate="print"/>
          <a:stretch>
            <a:fillRect/>
          </a:stretch>
        </p:blipFill>
        <p:spPr>
          <a:xfrm>
            <a:off x="360" y="0"/>
            <a:ext cx="12191340" cy="6858000"/>
          </a:xfrm>
          <a:prstGeom prst="rect">
            <a:avLst/>
          </a:prstGeom>
        </p:spPr>
      </p:pic>
      <p:sp>
        <p:nvSpPr>
          <p:cNvPr id="6" name="文本框 5"/>
          <p:cNvSpPr txBox="1"/>
          <p:nvPr/>
        </p:nvSpPr>
        <p:spPr>
          <a:xfrm>
            <a:off x="557481" y="569672"/>
            <a:ext cx="3651104" cy="953135"/>
          </a:xfrm>
          <a:prstGeom prst="rect">
            <a:avLst/>
          </a:prstGeom>
          <a:noFill/>
        </p:spPr>
        <p:txBody>
          <a:bodyPr wrap="square">
            <a:spAutoFit/>
          </a:bodyPr>
          <a:lstStyle/>
          <a:p>
            <a:r>
              <a:rPr lang="en-US" altLang="zh-CN" sz="2800" b="1" dirty="0">
                <a:solidFill>
                  <a:schemeClr val="bg2">
                    <a:lumMod val="50000"/>
                  </a:schemeClr>
                </a:solidFill>
                <a:latin typeface="Nexa Black" panose="00000A00000000000000" pitchFamily="50" charset="0"/>
                <a:ea typeface="思源黑体 Heavy" panose="020B0A00000000000000" pitchFamily="34" charset="-122"/>
                <a:sym typeface="+mn-ea"/>
              </a:rPr>
              <a:t>Design Concept</a:t>
            </a:r>
            <a:endParaRPr lang="en-US" altLang="zh-CN" sz="2800" b="1" dirty="0">
              <a:solidFill>
                <a:schemeClr val="bg2">
                  <a:lumMod val="50000"/>
                </a:schemeClr>
              </a:solidFill>
              <a:latin typeface="Nexa Black" panose="00000A00000000000000" pitchFamily="50" charset="0"/>
              <a:ea typeface="思源黑体 Heavy" panose="020B0A00000000000000" pitchFamily="34" charset="-122"/>
            </a:endParaRPr>
          </a:p>
          <a:p>
            <a:endParaRPr lang="zh-CN" altLang="en-US" sz="2800" b="1" dirty="0">
              <a:solidFill>
                <a:schemeClr val="bg2">
                  <a:lumMod val="50000"/>
                </a:schemeClr>
              </a:solidFill>
              <a:latin typeface="Nexa Black" panose="00000A00000000000000" pitchFamily="50" charset="0"/>
              <a:ea typeface="思源黑体 Heavy" panose="020B0A00000000000000" pitchFamily="34" charset="-122"/>
            </a:endParaRPr>
          </a:p>
        </p:txBody>
      </p:sp>
      <p:pic>
        <p:nvPicPr>
          <p:cNvPr id="2" name="图片 1"/>
          <p:cNvPicPr>
            <a:picLocks noChangeAspect="1"/>
          </p:cNvPicPr>
          <p:nvPr/>
        </p:nvPicPr>
        <p:blipFill rotWithShape="1">
          <a:blip r:embed="rId4" cstate="print"/>
          <a:srcRect/>
          <a:stretch>
            <a:fillRect/>
          </a:stretch>
        </p:blipFill>
        <p:spPr>
          <a:xfrm flipV="1">
            <a:off x="-32101" y="2028372"/>
            <a:ext cx="11974463" cy="144000"/>
          </a:xfrm>
          <a:prstGeom prst="rect">
            <a:avLst/>
          </a:prstGeom>
        </p:spPr>
      </p:pic>
      <p:sp>
        <p:nvSpPr>
          <p:cNvPr id="4" name="Google Shape;136;p33"/>
          <p:cNvSpPr txBox="1"/>
          <p:nvPr/>
        </p:nvSpPr>
        <p:spPr>
          <a:xfrm>
            <a:off x="557530" y="1106805"/>
            <a:ext cx="10824210" cy="490855"/>
          </a:xfrm>
          <a:prstGeom prst="rect">
            <a:avLst/>
          </a:prstGeom>
        </p:spPr>
        <p:txBody>
          <a:bodyPr spcFirstLastPara="1" vert="horz" wrap="square" lIns="91425" tIns="91425" rIns="91425" bIns="91425"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spcBef>
                <a:spcPts val="0"/>
              </a:spcBef>
            </a:pPr>
            <a:r>
              <a:rPr lang="en-US" altLang="zh-CN" sz="1600" dirty="0">
                <a:solidFill>
                  <a:schemeClr val="bg2">
                    <a:lumMod val="50000"/>
                  </a:schemeClr>
                </a:solidFill>
                <a:latin typeface="Nexa" panose="00000500000000000000" pitchFamily="50" charset="0"/>
                <a:ea typeface="思源黑体 Light" panose="020B0300000000000000" pitchFamily="34" charset="-122"/>
                <a:sym typeface="+mn-ea"/>
              </a:rPr>
              <a:t>Smart Lectern, solving pain points such as messy wiring, forgetting speeches, and inconvenient interaction with traditional podiums. At the same time, the stylish design, Electric lift, and wireless screen sharing bring a brand new speaking experience for speakers.</a:t>
            </a:r>
            <a:endParaRPr lang="en-US" altLang="zh-CN" sz="1600" dirty="0">
              <a:solidFill>
                <a:schemeClr val="bg2">
                  <a:lumMod val="50000"/>
                </a:schemeClr>
              </a:solidFill>
              <a:latin typeface="Nexa" panose="00000500000000000000" pitchFamily="50" charset="0"/>
              <a:ea typeface="思源黑体 Light" panose="020B0300000000000000" pitchFamily="34" charset="-122"/>
            </a:endParaRPr>
          </a:p>
          <a:p>
            <a:pPr algn="l">
              <a:lnSpc>
                <a:spcPct val="100000"/>
              </a:lnSpc>
              <a:spcBef>
                <a:spcPts val="0"/>
              </a:spcBef>
            </a:pPr>
            <a:r>
              <a:rPr lang="en-US" altLang="zh-CN" sz="1600" dirty="0">
                <a:solidFill>
                  <a:schemeClr val="bg2">
                    <a:lumMod val="50000"/>
                  </a:schemeClr>
                </a:solidFill>
                <a:latin typeface="Nexa" panose="00000500000000000000" pitchFamily="50" charset="0"/>
                <a:ea typeface="思源黑体 Light" panose="020B0300000000000000" pitchFamily="34" charset="-122"/>
              </a:rPr>
              <a:t>.</a:t>
            </a:r>
          </a:p>
        </p:txBody>
      </p:sp>
      <p:graphicFrame>
        <p:nvGraphicFramePr>
          <p:cNvPr id="7" name="表格 6"/>
          <p:cNvGraphicFramePr>
            <a:graphicFrameLocks noGrp="1"/>
          </p:cNvGraphicFramePr>
          <p:nvPr>
            <p:custDataLst>
              <p:tags r:id="rId1"/>
            </p:custDataLst>
          </p:nvPr>
        </p:nvGraphicFramePr>
        <p:xfrm>
          <a:off x="2565400" y="2602865"/>
          <a:ext cx="6779260" cy="3622675"/>
        </p:xfrm>
        <a:graphic>
          <a:graphicData uri="http://schemas.openxmlformats.org/drawingml/2006/table">
            <a:tbl>
              <a:tblPr firstRow="1" bandRow="1">
                <a:effectLst/>
                <a:tableStyleId>{5940675A-B579-460E-94D1-54222C63F5DA}</a:tableStyleId>
              </a:tblPr>
              <a:tblGrid>
                <a:gridCol w="3388360">
                  <a:extLst>
                    <a:ext uri="{9D8B030D-6E8A-4147-A177-3AD203B41FA5}">
                      <a16:colId xmlns:a16="http://schemas.microsoft.com/office/drawing/2014/main" val="20000"/>
                    </a:ext>
                  </a:extLst>
                </a:gridCol>
                <a:gridCol w="3390900">
                  <a:extLst>
                    <a:ext uri="{9D8B030D-6E8A-4147-A177-3AD203B41FA5}">
                      <a16:colId xmlns:a16="http://schemas.microsoft.com/office/drawing/2014/main" val="20001"/>
                    </a:ext>
                  </a:extLst>
                </a:gridCol>
              </a:tblGrid>
              <a:tr h="342265">
                <a:tc>
                  <a:txBody>
                    <a:bodyPr/>
                    <a:lstStyle/>
                    <a:p>
                      <a:pPr algn="ctr"/>
                      <a:r>
                        <a:rPr lang="en-US" altLang="zh-CN" sz="1400" b="1" dirty="0">
                          <a:solidFill>
                            <a:sysClr val="window" lastClr="FFFFFF"/>
                          </a:solidFill>
                          <a:latin typeface="Nexa" panose="00000500000000000000" pitchFamily="50" charset="0"/>
                          <a:ea typeface="微软雅黑" panose="020B0503020204020204" pitchFamily="34" charset="-122"/>
                          <a:cs typeface="Nexa" panose="00000500000000000000" pitchFamily="50" charset="0"/>
                        </a:rPr>
                        <a:t>Traditional Lectern</a:t>
                      </a:r>
                    </a:p>
                  </a:txBody>
                  <a:tcPr marL="72248" marR="72248" marT="36124" marB="36124" anchor="ctr">
                    <a:lnL>
                      <a:noFill/>
                    </a:lnL>
                    <a:lnR>
                      <a:noFill/>
                    </a:lnR>
                    <a:lnT>
                      <a:noFill/>
                    </a:lnT>
                    <a:lnB>
                      <a:noFill/>
                    </a:lnB>
                    <a:solidFill>
                      <a:srgbClr val="4AC4EA"/>
                    </a:solidFill>
                  </a:tcPr>
                </a:tc>
                <a:tc>
                  <a:txBody>
                    <a:bodyPr/>
                    <a:lstStyle/>
                    <a:p>
                      <a:pPr algn="ctr"/>
                      <a:r>
                        <a:rPr lang="en-US" altLang="zh-CN" sz="1400" b="1" dirty="0">
                          <a:solidFill>
                            <a:sysClr val="window" lastClr="FFFFFF"/>
                          </a:solidFill>
                          <a:latin typeface="Nexa" panose="00000500000000000000" pitchFamily="50" charset="0"/>
                          <a:ea typeface="微软雅黑" panose="020B0503020204020204" pitchFamily="34" charset="-122"/>
                          <a:cs typeface="Nexa" panose="00000500000000000000" pitchFamily="50" charset="0"/>
                        </a:rPr>
                        <a:t>MAXHUB Smart Lectern</a:t>
                      </a:r>
                    </a:p>
                  </a:txBody>
                  <a:tcPr marL="72248" marR="72248" marT="36124" marB="36124" anchor="ctr">
                    <a:lnL>
                      <a:noFill/>
                    </a:lnL>
                    <a:lnR>
                      <a:noFill/>
                    </a:lnR>
                    <a:lnT>
                      <a:noFill/>
                    </a:lnT>
                    <a:lnB>
                      <a:noFill/>
                    </a:lnB>
                    <a:solidFill>
                      <a:srgbClr val="4AC4EA"/>
                    </a:solidFill>
                  </a:tcPr>
                </a:tc>
                <a:extLst>
                  <a:ext uri="{0D108BD9-81ED-4DB2-BD59-A6C34878D82A}">
                    <a16:rowId xmlns:a16="http://schemas.microsoft.com/office/drawing/2014/main" val="10000"/>
                  </a:ext>
                </a:extLst>
              </a:tr>
              <a:tr h="781050">
                <a:tc>
                  <a:txBody>
                    <a:bodyPr/>
                    <a:lstStyle/>
                    <a:p>
                      <a:pPr algn="ctr"/>
                      <a:r>
                        <a:rPr lang="zh-CN" altLang="en-US" sz="1200" dirty="0">
                          <a:solidFill>
                            <a:sysClr val="windowText" lastClr="000000"/>
                          </a:solidFill>
                          <a:latin typeface="Nexa" panose="00000500000000000000" pitchFamily="50" charset="0"/>
                          <a:ea typeface="微软雅黑" panose="020B0503020204020204" pitchFamily="34" charset="-122"/>
                          <a:cs typeface="Nexa" panose="00000500000000000000" pitchFamily="50" charset="0"/>
                          <a:sym typeface="微软雅黑" panose="020B0503020204020204" pitchFamily="34" charset="-122"/>
                        </a:rPr>
                        <a:t>The appearance is simple, traditional, and bulky.</a:t>
                      </a:r>
                    </a:p>
                  </a:txBody>
                  <a:tcPr marL="72248" marR="72248" marT="36124" marB="36124" anchor="ctr">
                    <a:lnL w="12700">
                      <a:solidFill>
                        <a:schemeClr val="tx1"/>
                      </a:solidFill>
                      <a:prstDash val="solid"/>
                    </a:lnL>
                    <a:lnR w="12700">
                      <a:solidFill>
                        <a:schemeClr val="tx1"/>
                      </a:solidFill>
                      <a:prstDash val="solid"/>
                    </a:lnR>
                    <a:lnT>
                      <a:noFill/>
                    </a:lnT>
                    <a:lnB w="12700">
                      <a:solidFill>
                        <a:schemeClr val="tx1"/>
                      </a:solidFill>
                      <a:prstDash val="solid"/>
                    </a:lnB>
                    <a:noFill/>
                  </a:tcPr>
                </a:tc>
                <a:tc>
                  <a:txBody>
                    <a:bodyPr/>
                    <a:lstStyle/>
                    <a:p>
                      <a:pPr algn="ctr"/>
                      <a:r>
                        <a:rPr lang="zh-CN" altLang="en-US" sz="1200" dirty="0">
                          <a:latin typeface="Nexa" panose="00000500000000000000" pitchFamily="50" charset="0"/>
                          <a:cs typeface="Nexa" panose="00000500000000000000" pitchFamily="50" charset="0"/>
                          <a:sym typeface="+mn-ea"/>
                        </a:rPr>
                        <a:t>The appearance is business-like, concise, and fashionable, with a sense of technology.</a:t>
                      </a:r>
                    </a:p>
                  </a:txBody>
                  <a:tcPr marL="72248" marR="72248" marT="36124" marB="36124" anchor="ctr">
                    <a:lnL w="12700">
                      <a:solidFill>
                        <a:schemeClr val="tx1"/>
                      </a:solidFill>
                      <a:prstDash val="solid"/>
                    </a:lnL>
                    <a:lnR w="12700">
                      <a:solidFill>
                        <a:schemeClr val="tx1"/>
                      </a:solidFill>
                      <a:prstDash val="solid"/>
                    </a:lnR>
                    <a:lnT>
                      <a:noFill/>
                    </a:lnT>
                    <a:lnB w="12700">
                      <a:solidFill>
                        <a:schemeClr val="tx1"/>
                      </a:solidFill>
                      <a:prstDash val="solid"/>
                    </a:lnB>
                    <a:noFill/>
                  </a:tcPr>
                </a:tc>
                <a:extLst>
                  <a:ext uri="{0D108BD9-81ED-4DB2-BD59-A6C34878D82A}">
                    <a16:rowId xmlns:a16="http://schemas.microsoft.com/office/drawing/2014/main" val="10001"/>
                  </a:ext>
                </a:extLst>
              </a:tr>
              <a:tr h="549910">
                <a:tc>
                  <a:txBody>
                    <a:bodyPr/>
                    <a:lstStyle/>
                    <a:p>
                      <a:pPr algn="ctr"/>
                      <a:r>
                        <a:rPr lang="zh-CN" altLang="en-US" sz="1200" dirty="0">
                          <a:solidFill>
                            <a:sysClr val="windowText" lastClr="000000"/>
                          </a:solidFill>
                          <a:latin typeface="Nexa" panose="00000500000000000000" pitchFamily="50" charset="0"/>
                          <a:ea typeface="微软雅黑" panose="020B0503020204020204" pitchFamily="34" charset="-122"/>
                          <a:cs typeface="Nexa" panose="00000500000000000000" pitchFamily="50" charset="0"/>
                          <a:sym typeface="微软雅黑" panose="020B0503020204020204" pitchFamily="34" charset="-122"/>
                        </a:rPr>
                        <a:t>Need to use an external computer, unable to write by touch</a:t>
                      </a:r>
                    </a:p>
                  </a:txBody>
                  <a:tcPr marL="72248" marR="72248" marT="36124" marB="36124"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lstStyle/>
                    <a:p>
                      <a:pPr algn="ctr"/>
                      <a:r>
                        <a:rPr sz="1200" dirty="0">
                          <a:latin typeface="Nexa" panose="00000500000000000000" pitchFamily="50" charset="0"/>
                          <a:cs typeface="Nexa" panose="00000500000000000000" pitchFamily="50" charset="0"/>
                          <a:sym typeface="+mn-ea"/>
                        </a:rPr>
                        <a:t>Built-in Windows system, touch</a:t>
                      </a:r>
                      <a:r>
                        <a:rPr lang="en-US" sz="1200" dirty="0">
                          <a:latin typeface="Nexa" panose="00000500000000000000" pitchFamily="50" charset="0"/>
                          <a:cs typeface="Nexa" panose="00000500000000000000" pitchFamily="50" charset="0"/>
                          <a:sym typeface="+mn-ea"/>
                        </a:rPr>
                        <a:t> and</a:t>
                      </a:r>
                      <a:r>
                        <a:rPr sz="1200" dirty="0">
                          <a:latin typeface="Nexa" panose="00000500000000000000" pitchFamily="50" charset="0"/>
                          <a:cs typeface="Nexa" panose="00000500000000000000" pitchFamily="50" charset="0"/>
                          <a:sym typeface="+mn-ea"/>
                        </a:rPr>
                        <a:t> writing.</a:t>
                      </a:r>
                    </a:p>
                  </a:txBody>
                  <a:tcPr marL="72248" marR="72248" marT="36124" marB="36124"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extLst>
                  <a:ext uri="{0D108BD9-81ED-4DB2-BD59-A6C34878D82A}">
                    <a16:rowId xmlns:a16="http://schemas.microsoft.com/office/drawing/2014/main" val="10002"/>
                  </a:ext>
                </a:extLst>
              </a:tr>
              <a:tr h="744855">
                <a:tc>
                  <a:txBody>
                    <a:bodyPr/>
                    <a:lstStyle/>
                    <a:p>
                      <a:pPr algn="ctr"/>
                      <a:r>
                        <a:rPr lang="zh-CN" altLang="en-US" sz="1200" dirty="0">
                          <a:solidFill>
                            <a:sysClr val="windowText" lastClr="000000"/>
                          </a:solidFill>
                          <a:latin typeface="Nexa" panose="00000500000000000000" pitchFamily="50" charset="0"/>
                          <a:ea typeface="微软雅黑" panose="020B0503020204020204" pitchFamily="34" charset="-122"/>
                          <a:cs typeface="Nexa" panose="00000500000000000000" pitchFamily="50" charset="0"/>
                        </a:rPr>
                        <a:t>Separate power cord, audio cable, and network cable are required for use. The cables are messy.</a:t>
                      </a:r>
                    </a:p>
                  </a:txBody>
                  <a:tcPr marL="72248" marR="72248" marT="36124" marB="36124"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lstStyle/>
                    <a:p>
                      <a:pPr algn="ctr"/>
                      <a:r>
                        <a:rPr lang="zh-CN" altLang="en-US" sz="1200" dirty="0">
                          <a:latin typeface="Nexa" panose="00000500000000000000" pitchFamily="50" charset="0"/>
                          <a:cs typeface="Nexa" panose="00000500000000000000" pitchFamily="50" charset="0"/>
                        </a:rPr>
                        <a:t>Integrated wireless design (for power, Ethernet cable, etc.)</a:t>
                      </a:r>
                    </a:p>
                  </a:txBody>
                  <a:tcPr marL="72248" marR="72248" marT="36124" marB="36124"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extLst>
                  <a:ext uri="{0D108BD9-81ED-4DB2-BD59-A6C34878D82A}">
                    <a16:rowId xmlns:a16="http://schemas.microsoft.com/office/drawing/2014/main" val="10003"/>
                  </a:ext>
                </a:extLst>
              </a:tr>
              <a:tr h="327660">
                <a:tc>
                  <a:txBody>
                    <a:bodyPr/>
                    <a:lstStyle/>
                    <a:p>
                      <a:pPr algn="ctr"/>
                      <a:r>
                        <a:rPr lang="en-US" altLang="zh-CN" sz="1200" dirty="0">
                          <a:solidFill>
                            <a:sysClr val="windowText" lastClr="000000"/>
                          </a:solidFill>
                          <a:latin typeface="Nexa" panose="00000500000000000000" pitchFamily="50" charset="0"/>
                          <a:ea typeface="微软雅黑" panose="020B0503020204020204" pitchFamily="34" charset="-122"/>
                          <a:cs typeface="Nexa" panose="00000500000000000000" pitchFamily="50" charset="0"/>
                        </a:rPr>
                        <a:t>Externel </a:t>
                      </a:r>
                      <a:r>
                        <a:rPr lang="zh-CN" altLang="en-US" sz="1200" dirty="0">
                          <a:solidFill>
                            <a:sysClr val="windowText" lastClr="000000"/>
                          </a:solidFill>
                          <a:latin typeface="Nexa" panose="00000500000000000000" pitchFamily="50" charset="0"/>
                          <a:ea typeface="微软雅黑" panose="020B0503020204020204" pitchFamily="34" charset="-122"/>
                          <a:cs typeface="Nexa" panose="00000500000000000000" pitchFamily="50" charset="0"/>
                        </a:rPr>
                        <a:t>microphone is required.</a:t>
                      </a:r>
                    </a:p>
                  </a:txBody>
                  <a:tcPr marL="72248" marR="72248" marT="36124" marB="36124" anchor="ctr">
                    <a:lnL w="12700" cmpd="sng">
                      <a:solidFill>
                        <a:schemeClr val="tx1"/>
                      </a:solidFill>
                      <a:prstDash val="solid"/>
                    </a:lnL>
                    <a:lnR w="12700" cmpd="sng">
                      <a:solidFill>
                        <a:schemeClr val="tx1"/>
                      </a:solidFill>
                      <a:prstDash val="solid"/>
                    </a:lnR>
                    <a:lnT w="12700">
                      <a:solidFill>
                        <a:schemeClr val="tx1"/>
                      </a:solidFill>
                      <a:prstDash val="solid"/>
                    </a:lnT>
                    <a:lnB w="12700" cmpd="sng">
                      <a:solidFill>
                        <a:schemeClr val="tx1"/>
                      </a:solidFill>
                      <a:prstDash val="solid"/>
                    </a:lnB>
                    <a:noFill/>
                  </a:tcPr>
                </a:tc>
                <a:tc>
                  <a:txBody>
                    <a:bodyPr/>
                    <a:lstStyle/>
                    <a:p>
                      <a:pPr algn="ctr"/>
                      <a:r>
                        <a:rPr lang="zh-CN" altLang="en-US" sz="1200" dirty="0">
                          <a:latin typeface="Nexa" panose="00000500000000000000" pitchFamily="50" charset="0"/>
                          <a:cs typeface="Nexa" panose="00000500000000000000" pitchFamily="50" charset="0"/>
                        </a:rPr>
                        <a:t>Integrated detachable microphone</a:t>
                      </a:r>
                    </a:p>
                  </a:txBody>
                  <a:tcPr marL="72248" marR="72248" marT="36124" marB="36124" anchor="ctr">
                    <a:lnL w="12700" cmpd="sng">
                      <a:solidFill>
                        <a:schemeClr val="tx1"/>
                      </a:solidFill>
                      <a:prstDash val="solid"/>
                    </a:lnL>
                    <a:lnR w="12700" cmpd="sng">
                      <a:solidFill>
                        <a:schemeClr val="tx1"/>
                      </a:solidFill>
                      <a:prstDash val="solid"/>
                    </a:lnR>
                    <a:lnT w="12700">
                      <a:solidFill>
                        <a:schemeClr val="tx1"/>
                      </a:solidFill>
                      <a:prstDash val="solid"/>
                    </a:lnT>
                    <a:lnB w="12700" cmpd="sng">
                      <a:solidFill>
                        <a:schemeClr val="tx1"/>
                      </a:solidFill>
                      <a:prstDash val="solid"/>
                    </a:lnB>
                    <a:noFill/>
                  </a:tcPr>
                </a:tc>
                <a:extLst>
                  <a:ext uri="{0D108BD9-81ED-4DB2-BD59-A6C34878D82A}">
                    <a16:rowId xmlns:a16="http://schemas.microsoft.com/office/drawing/2014/main" val="10004"/>
                  </a:ext>
                </a:extLst>
              </a:tr>
              <a:tr h="327660">
                <a:tc>
                  <a:txBody>
                    <a:bodyPr/>
                    <a:lstStyle/>
                    <a:p>
                      <a:pPr algn="ctr"/>
                      <a:r>
                        <a:rPr lang="zh-CN" altLang="en-US" sz="1200" dirty="0">
                          <a:solidFill>
                            <a:sysClr val="windowText" lastClr="000000"/>
                          </a:solidFill>
                          <a:latin typeface="Nexa" panose="00000500000000000000" pitchFamily="50" charset="0"/>
                          <a:ea typeface="微软雅黑" panose="020B0503020204020204" pitchFamily="34" charset="-122"/>
                          <a:cs typeface="Nexa" panose="00000500000000000000" pitchFamily="50" charset="0"/>
                        </a:rPr>
                        <a:t>Fixed height</a:t>
                      </a:r>
                    </a:p>
                  </a:txBody>
                  <a:tcPr marL="72248" marR="72248" marT="36124" marB="36124"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a:lstStyle/>
                    <a:p>
                      <a:pPr algn="ctr"/>
                      <a:r>
                        <a:rPr lang="en-US" altLang="zh-CN" sz="1200" dirty="0">
                          <a:latin typeface="Nexa" panose="00000500000000000000" pitchFamily="50" charset="0"/>
                          <a:cs typeface="Nexa" panose="00000500000000000000" pitchFamily="50" charset="0"/>
                          <a:sym typeface="+mn-ea"/>
                        </a:rPr>
                        <a:t>Electrical lift control</a:t>
                      </a:r>
                      <a:endParaRPr lang="en-US" altLang="zh-CN" sz="1200" dirty="0">
                        <a:latin typeface="Nexa" panose="00000500000000000000" pitchFamily="50" charset="0"/>
                        <a:ea typeface="微软雅黑" panose="020B0503020204020204" pitchFamily="34" charset="-122"/>
                        <a:cs typeface="Nexa" panose="00000500000000000000" pitchFamily="50" charset="0"/>
                        <a:sym typeface="+mn-ea"/>
                      </a:endParaRPr>
                    </a:p>
                  </a:txBody>
                  <a:tcPr marL="72248" marR="72248" marT="36124" marB="36124"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extLst>
                  <a:ext uri="{0D108BD9-81ED-4DB2-BD59-A6C34878D82A}">
                    <a16:rowId xmlns:a16="http://schemas.microsoft.com/office/drawing/2014/main" val="10005"/>
                  </a:ext>
                </a:extLst>
              </a:tr>
              <a:tr h="549275">
                <a:tc>
                  <a:txBody>
                    <a:bodyPr/>
                    <a:lstStyle/>
                    <a:p>
                      <a:pPr algn="ctr"/>
                      <a:r>
                        <a:rPr lang="en-US" altLang="zh-CN" sz="1200" dirty="0">
                          <a:solidFill>
                            <a:schemeClr val="tx1"/>
                          </a:solidFill>
                          <a:latin typeface="Nexa" panose="00000500000000000000" pitchFamily="50" charset="0"/>
                          <a:ea typeface="微软雅黑" panose="020B0503020204020204" pitchFamily="34" charset="-122"/>
                          <a:cs typeface="Nexa" panose="00000500000000000000" pitchFamily="50" charset="0"/>
                        </a:rPr>
                        <a:t>I</a:t>
                      </a:r>
                      <a:r>
                        <a:rPr lang="zh-CN" sz="1200" dirty="0">
                          <a:solidFill>
                            <a:schemeClr val="tx1"/>
                          </a:solidFill>
                          <a:latin typeface="Nexa" panose="00000500000000000000" pitchFamily="50" charset="0"/>
                          <a:ea typeface="微软雅黑" panose="020B0503020204020204" pitchFamily="34" charset="-122"/>
                          <a:cs typeface="Nexa" panose="00000500000000000000" pitchFamily="50" charset="0"/>
                        </a:rPr>
                        <a:t>nconvenient to move</a:t>
                      </a:r>
                    </a:p>
                  </a:txBody>
                  <a:tcPr marL="72248" marR="72248" marT="36124" marB="36124"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a:lstStyle/>
                    <a:p>
                      <a:pPr algn="ctr"/>
                      <a:r>
                        <a:rPr lang="en-US" altLang="zh-CN" sz="1200" dirty="0">
                          <a:latin typeface="Nexa" panose="00000500000000000000" pitchFamily="50" charset="0"/>
                          <a:cs typeface="Nexa" panose="00000500000000000000" pitchFamily="50" charset="0"/>
                        </a:rPr>
                        <a:t>M</a:t>
                      </a:r>
                      <a:r>
                        <a:rPr lang="zh-CN" sz="1200" dirty="0">
                          <a:latin typeface="Nexa" panose="00000500000000000000" pitchFamily="50" charset="0"/>
                          <a:cs typeface="Nexa" panose="00000500000000000000" pitchFamily="50" charset="0"/>
                        </a:rPr>
                        <a:t>obile wheels for convenient movement.</a:t>
                      </a:r>
                    </a:p>
                  </a:txBody>
                  <a:tcPr marL="72248" marR="72248" marT="36124" marB="36124"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extLst>
                  <a:ext uri="{0D108BD9-81ED-4DB2-BD59-A6C34878D82A}">
                    <a16:rowId xmlns:a16="http://schemas.microsoft.com/office/drawing/2014/main" val="10006"/>
                  </a:ext>
                </a:extLst>
              </a:tr>
            </a:tbl>
          </a:graphicData>
        </a:graphic>
      </p:graphicFrame>
      <p:pic>
        <p:nvPicPr>
          <p:cNvPr id="8" name="图片 7" descr="侧 (1)"/>
          <p:cNvPicPr>
            <a:picLocks noChangeAspect="1"/>
          </p:cNvPicPr>
          <p:nvPr/>
        </p:nvPicPr>
        <p:blipFill>
          <a:blip r:embed="rId5"/>
          <a:srcRect/>
          <a:stretch>
            <a:fillRect/>
          </a:stretch>
        </p:blipFill>
        <p:spPr>
          <a:xfrm>
            <a:off x="9648190" y="2602865"/>
            <a:ext cx="2372360" cy="3439795"/>
          </a:xfrm>
          <a:prstGeom prst="rect">
            <a:avLst/>
          </a:prstGeom>
          <a:ln>
            <a:noFill/>
          </a:ln>
        </p:spPr>
      </p:pic>
      <p:pic>
        <p:nvPicPr>
          <p:cNvPr id="9" name="图片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2110" y="2819400"/>
            <a:ext cx="1504950" cy="304863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Grp="1" noRot="1" noChangeAspect="1" noMove="1" noResize="1" noEditPoints="1" noAdjustHandles="1" noChangeArrowheads="1" noChangeShapeType="1" noCrop="1"/>
          </p:cNvPicPr>
          <p:nvPr/>
        </p:nvPicPr>
        <p:blipFill>
          <a:blip r:embed="rId2" cstate="print"/>
          <a:stretch>
            <a:fillRect/>
          </a:stretch>
        </p:blipFill>
        <p:spPr>
          <a:xfrm>
            <a:off x="360" y="0"/>
            <a:ext cx="12191340" cy="6858000"/>
          </a:xfrm>
          <a:prstGeom prst="rect">
            <a:avLst/>
          </a:prstGeom>
        </p:spPr>
      </p:pic>
      <p:sp>
        <p:nvSpPr>
          <p:cNvPr id="6" name="文本框 5"/>
          <p:cNvSpPr txBox="1"/>
          <p:nvPr/>
        </p:nvSpPr>
        <p:spPr>
          <a:xfrm>
            <a:off x="557530" y="305435"/>
            <a:ext cx="6100445" cy="521970"/>
          </a:xfrm>
          <a:prstGeom prst="rect">
            <a:avLst/>
          </a:prstGeom>
          <a:noFill/>
        </p:spPr>
        <p:txBody>
          <a:bodyPr wrap="square">
            <a:spAutoFit/>
          </a:bodyPr>
          <a:lstStyle/>
          <a:p>
            <a:pPr lvl="0" algn="l">
              <a:buClrTx/>
              <a:buSzTx/>
              <a:buFontTx/>
            </a:pPr>
            <a:r>
              <a:rPr lang="en-US" altLang="zh-CN" sz="2800" b="1" dirty="0">
                <a:solidFill>
                  <a:schemeClr val="bg2">
                    <a:lumMod val="50000"/>
                  </a:schemeClr>
                </a:solidFill>
                <a:latin typeface="Nexa Black" panose="00000A00000000000000" pitchFamily="50" charset="0"/>
                <a:ea typeface="思源黑体 Heavy" panose="020B0A00000000000000" pitchFamily="34" charset="-122"/>
                <a:sym typeface="+mn-ea"/>
              </a:rPr>
              <a:t>Product Function Introduction</a:t>
            </a:r>
          </a:p>
        </p:txBody>
      </p:sp>
      <p:pic>
        <p:nvPicPr>
          <p:cNvPr id="2" name="图片 1"/>
          <p:cNvPicPr>
            <a:picLocks noChangeAspect="1"/>
          </p:cNvPicPr>
          <p:nvPr/>
        </p:nvPicPr>
        <p:blipFill rotWithShape="1">
          <a:blip r:embed="rId3" cstate="print"/>
          <a:srcRect/>
          <a:stretch>
            <a:fillRect/>
          </a:stretch>
        </p:blipFill>
        <p:spPr>
          <a:xfrm flipV="1">
            <a:off x="-32101" y="1169852"/>
            <a:ext cx="11974463" cy="144000"/>
          </a:xfrm>
          <a:prstGeom prst="rect">
            <a:avLst/>
          </a:prstGeom>
        </p:spPr>
      </p:pic>
      <p:sp>
        <p:nvSpPr>
          <p:cNvPr id="4" name="Google Shape;136;p33"/>
          <p:cNvSpPr txBox="1"/>
          <p:nvPr/>
        </p:nvSpPr>
        <p:spPr>
          <a:xfrm>
            <a:off x="557530" y="785495"/>
            <a:ext cx="10824210" cy="358140"/>
          </a:xfrm>
          <a:prstGeom prst="rect">
            <a:avLst/>
          </a:prstGeom>
        </p:spPr>
        <p:txBody>
          <a:bodyPr spcFirstLastPara="1" vert="horz" wrap="square" lIns="91425" tIns="91425" rIns="91425" bIns="91425"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indent="0" algn="l" eaLnBrk="1" hangingPunct="1">
              <a:buNone/>
            </a:pPr>
            <a:r>
              <a:rPr lang="en-US" altLang="zh-CN" sz="1600" b="1" dirty="0">
                <a:solidFill>
                  <a:srgbClr val="FF0000"/>
                </a:solidFill>
                <a:latin typeface="Nexa" panose="00000500000000000000" pitchFamily="50" charset="0"/>
                <a:ea typeface="思源黑体 Light" panose="020B0300000000000000" pitchFamily="34" charset="-122"/>
                <a:cs typeface="Nexa" panose="00000500000000000000" pitchFamily="50" charset="0"/>
                <a:sym typeface="+mn-ea"/>
              </a:rPr>
              <a:t>- Note：Red is the upgraded feature</a:t>
            </a:r>
          </a:p>
        </p:txBody>
      </p:sp>
      <p:grpSp>
        <p:nvGrpSpPr>
          <p:cNvPr id="12" name="组合 11"/>
          <p:cNvGrpSpPr/>
          <p:nvPr/>
        </p:nvGrpSpPr>
        <p:grpSpPr>
          <a:xfrm>
            <a:off x="694690" y="1569085"/>
            <a:ext cx="10817225" cy="5115560"/>
            <a:chOff x="149" y="1416"/>
            <a:chExt cx="15812" cy="7477"/>
          </a:xfrm>
        </p:grpSpPr>
        <p:cxnSp>
          <p:nvCxnSpPr>
            <p:cNvPr id="34" name="直接连接符 33"/>
            <p:cNvCxnSpPr/>
            <p:nvPr/>
          </p:nvCxnSpPr>
          <p:spPr>
            <a:xfrm flipH="1">
              <a:off x="8681" y="6922"/>
              <a:ext cx="1147" cy="863"/>
            </a:xfrm>
            <a:prstGeom prst="line">
              <a:avLst/>
            </a:prstGeom>
            <a:solidFill>
              <a:schemeClr val="accent1"/>
            </a:solidFill>
            <a:ln w="12700" cap="flat" cmpd="sng" algn="ctr">
              <a:solidFill>
                <a:srgbClr val="4BAEEA"/>
              </a:solidFill>
              <a:prstDash val="solid"/>
              <a:round/>
              <a:headEnd type="none" w="med" len="med"/>
              <a:tailEnd type="none" w="med" len="med"/>
            </a:ln>
          </p:spPr>
        </p:cxnSp>
        <p:pic>
          <p:nvPicPr>
            <p:cNvPr id="5" name="图片 4" descr="侧 (1)"/>
            <p:cNvPicPr>
              <a:picLocks noChangeAspect="1"/>
            </p:cNvPicPr>
            <p:nvPr/>
          </p:nvPicPr>
          <p:blipFill>
            <a:blip r:embed="rId4"/>
            <a:srcRect l="28598" t="9083" r="33807"/>
            <a:stretch>
              <a:fillRect/>
            </a:stretch>
          </p:blipFill>
          <p:spPr>
            <a:xfrm>
              <a:off x="4345" y="1588"/>
              <a:ext cx="5889" cy="7305"/>
            </a:xfrm>
            <a:prstGeom prst="rect">
              <a:avLst/>
            </a:prstGeom>
            <a:ln>
              <a:noFill/>
            </a:ln>
          </p:spPr>
        </p:pic>
        <p:sp>
          <p:nvSpPr>
            <p:cNvPr id="11" name="文本框 10"/>
            <p:cNvSpPr txBox="1"/>
            <p:nvPr/>
          </p:nvSpPr>
          <p:spPr>
            <a:xfrm>
              <a:off x="724" y="2222"/>
              <a:ext cx="4970" cy="1798"/>
            </a:xfrm>
            <a:prstGeom prst="rect">
              <a:avLst/>
            </a:prstGeom>
            <a:noFill/>
            <a:ln>
              <a:noFill/>
            </a:ln>
          </p:spPr>
          <p:txBody>
            <a:bodyPr wrap="square" rtlCol="0">
              <a:spAutoFit/>
            </a:bodyPr>
            <a:lstStyle/>
            <a:p>
              <a:pPr marL="0" indent="0" algn="l">
                <a:buFont typeface="Arial" panose="020B0604020202020204" pitchFamily="34" charset="0"/>
                <a:buNone/>
              </a:pPr>
              <a:r>
                <a:rPr sz="1400" b="1">
                  <a:latin typeface="Nexa" panose="00000500000000000000" pitchFamily="50" charset="0"/>
                  <a:ea typeface="微软雅黑" panose="020B0503020204020204" pitchFamily="34" charset="-122"/>
                  <a:cs typeface="Nexa" panose="00000500000000000000" pitchFamily="50" charset="0"/>
                </a:rPr>
                <a:t>21.5-inch touch display unit</a:t>
              </a:r>
            </a:p>
            <a:p>
              <a:pPr marL="285750" indent="-285750" algn="l">
                <a:buFont typeface="Arial" panose="020B0604020202020204" pitchFamily="34" charset="0"/>
                <a:buChar char="•"/>
              </a:pPr>
              <a:r>
                <a:rPr sz="1200">
                  <a:solidFill>
                    <a:schemeClr val="tx1"/>
                  </a:solidFill>
                  <a:latin typeface="Nexa" panose="00000500000000000000" pitchFamily="50" charset="0"/>
                  <a:ea typeface="微软雅黑" panose="020B0503020204020204" pitchFamily="34" charset="-122"/>
                  <a:cs typeface="Nexa" panose="00000500000000000000" pitchFamily="50" charset="0"/>
                </a:rPr>
                <a:t>OCA full lamination</a:t>
              </a:r>
            </a:p>
            <a:p>
              <a:pPr marL="285750" indent="-285750" algn="l">
                <a:buFont typeface="Arial" panose="020B0604020202020204" pitchFamily="34" charset="0"/>
                <a:buChar char="•"/>
              </a:pPr>
              <a:r>
                <a:rPr lang="zh-CN" altLang="en-US" sz="1200">
                  <a:solidFill>
                    <a:schemeClr val="tx1"/>
                  </a:solidFill>
                  <a:latin typeface="Nexa" panose="00000500000000000000" pitchFamily="50" charset="0"/>
                  <a:ea typeface="微软雅黑" panose="020B0503020204020204" pitchFamily="34" charset="-122"/>
                  <a:cs typeface="Nexa" panose="00000500000000000000" pitchFamily="50" charset="0"/>
                </a:rPr>
                <a:t>Active capacitive screen touch technology</a:t>
              </a:r>
            </a:p>
            <a:p>
              <a:pPr marL="285750" indent="-285750" algn="l">
                <a:buFont typeface="Arial" panose="020B0604020202020204" pitchFamily="34" charset="0"/>
                <a:buChar char="•"/>
              </a:pPr>
              <a:r>
                <a:rPr sz="1200" b="1">
                  <a:solidFill>
                    <a:srgbClr val="FF0000"/>
                  </a:solidFill>
                  <a:latin typeface="Nexa" panose="00000500000000000000" pitchFamily="50" charset="0"/>
                  <a:ea typeface="微软雅黑" panose="020B0503020204020204" pitchFamily="34" charset="-122"/>
                  <a:cs typeface="Nexa" panose="00000500000000000000" pitchFamily="50" charset="0"/>
                </a:rPr>
                <a:t>CPU upgrade, performance increased by nearly 4 times</a:t>
              </a:r>
              <a:endParaRPr lang="zh-CN" altLang="en-US" sz="1200" b="1">
                <a:solidFill>
                  <a:srgbClr val="FF0000"/>
                </a:solidFill>
                <a:latin typeface="Nexa" panose="00000500000000000000" pitchFamily="50" charset="0"/>
                <a:ea typeface="微软雅黑" panose="020B0503020204020204" pitchFamily="34" charset="-122"/>
                <a:cs typeface="Nexa" panose="00000500000000000000" pitchFamily="50" charset="0"/>
              </a:endParaRPr>
            </a:p>
          </p:txBody>
        </p:sp>
        <p:grpSp>
          <p:nvGrpSpPr>
            <p:cNvPr id="10" name="组合 9"/>
            <p:cNvGrpSpPr/>
            <p:nvPr/>
          </p:nvGrpSpPr>
          <p:grpSpPr>
            <a:xfrm>
              <a:off x="149" y="5634"/>
              <a:ext cx="7376" cy="483"/>
              <a:chOff x="91" y="4921"/>
              <a:chExt cx="7376" cy="483"/>
            </a:xfrm>
          </p:grpSpPr>
          <p:cxnSp>
            <p:nvCxnSpPr>
              <p:cNvPr id="14" name="直接连接符 13"/>
              <p:cNvCxnSpPr/>
              <p:nvPr/>
            </p:nvCxnSpPr>
            <p:spPr>
              <a:xfrm flipH="1">
                <a:off x="1673" y="5404"/>
                <a:ext cx="5794" cy="0"/>
              </a:xfrm>
              <a:prstGeom prst="line">
                <a:avLst/>
              </a:prstGeom>
              <a:solidFill>
                <a:schemeClr val="accent1"/>
              </a:solidFill>
              <a:ln w="12700" cap="flat" cmpd="sng" algn="ctr">
                <a:solidFill>
                  <a:srgbClr val="4BAEEA"/>
                </a:solidFill>
                <a:prstDash val="solid"/>
                <a:round/>
                <a:headEnd type="none" w="med" len="med"/>
                <a:tailEnd type="none" w="med" len="med"/>
              </a:ln>
            </p:spPr>
          </p:cxnSp>
          <p:sp>
            <p:nvSpPr>
              <p:cNvPr id="15" name="文本框 14"/>
              <p:cNvSpPr txBox="1"/>
              <p:nvPr/>
            </p:nvSpPr>
            <p:spPr>
              <a:xfrm>
                <a:off x="91" y="4921"/>
                <a:ext cx="7321" cy="448"/>
              </a:xfrm>
              <a:prstGeom prst="rect">
                <a:avLst/>
              </a:prstGeom>
              <a:noFill/>
              <a:ln>
                <a:noFill/>
              </a:ln>
            </p:spPr>
            <p:txBody>
              <a:bodyPr wrap="square" rtlCol="0">
                <a:spAutoFit/>
              </a:bodyPr>
              <a:lstStyle/>
              <a:p>
                <a:pPr marL="0" indent="0" algn="l">
                  <a:buFont typeface="Arial" panose="020B0604020202020204" pitchFamily="34" charset="0"/>
                  <a:buNone/>
                </a:pPr>
                <a:r>
                  <a:rPr sz="1400" b="1">
                    <a:latin typeface="Nexa" panose="00000500000000000000" pitchFamily="50" charset="0"/>
                    <a:ea typeface="微软雅黑" panose="020B0503020204020204" pitchFamily="34" charset="-122"/>
                    <a:cs typeface="Nexa" panose="00000500000000000000" pitchFamily="50" charset="0"/>
                  </a:rPr>
                  <a:t>Electric lifting column, adjustable range 1.0~1.2</a:t>
                </a:r>
                <a:r>
                  <a:rPr lang="en-US" sz="1400" b="1">
                    <a:latin typeface="Nexa" panose="00000500000000000000" pitchFamily="50" charset="0"/>
                    <a:ea typeface="微软雅黑" panose="020B0503020204020204" pitchFamily="34" charset="-122"/>
                    <a:cs typeface="Nexa" panose="00000500000000000000" pitchFamily="50" charset="0"/>
                  </a:rPr>
                  <a:t>m</a:t>
                </a:r>
              </a:p>
            </p:txBody>
          </p:sp>
        </p:grpSp>
        <p:sp>
          <p:nvSpPr>
            <p:cNvPr id="19" name="文本框 18"/>
            <p:cNvSpPr txBox="1"/>
            <p:nvPr/>
          </p:nvSpPr>
          <p:spPr>
            <a:xfrm>
              <a:off x="769" y="7516"/>
              <a:ext cx="6414" cy="988"/>
            </a:xfrm>
            <a:prstGeom prst="rect">
              <a:avLst/>
            </a:prstGeom>
            <a:noFill/>
            <a:ln>
              <a:noFill/>
            </a:ln>
          </p:spPr>
          <p:txBody>
            <a:bodyPr wrap="square" rtlCol="0">
              <a:spAutoFit/>
            </a:bodyPr>
            <a:lstStyle/>
            <a:p>
              <a:pPr marL="0" indent="0" algn="l">
                <a:buFont typeface="Arial" panose="020B0604020202020204" pitchFamily="34" charset="0"/>
                <a:buNone/>
              </a:pPr>
              <a:r>
                <a:rPr lang="zh-CN" altLang="en-US" sz="1400" b="1">
                  <a:solidFill>
                    <a:schemeClr val="tx1"/>
                  </a:solidFill>
                  <a:latin typeface="Nexa" panose="00000500000000000000" pitchFamily="50" charset="0"/>
                  <a:ea typeface="微软雅黑" panose="020B0503020204020204" pitchFamily="34" charset="-122"/>
                  <a:cs typeface="Nexa" panose="00000500000000000000" pitchFamily="50" charset="0"/>
                </a:rPr>
                <a:t>Lectern chassis unit</a:t>
              </a:r>
            </a:p>
            <a:p>
              <a:pPr marL="171450" indent="-171450" algn="l">
                <a:buFont typeface="Arial" panose="020B0604020202020204" pitchFamily="34" charset="0"/>
                <a:buChar char="•"/>
              </a:pPr>
              <a:r>
                <a:rPr lang="zh-CN" altLang="en-US" sz="1200">
                  <a:solidFill>
                    <a:schemeClr val="tx1"/>
                  </a:solidFill>
                  <a:latin typeface="Nexa" panose="00000500000000000000" pitchFamily="50" charset="0"/>
                  <a:ea typeface="微软雅黑" panose="020B0503020204020204" pitchFamily="34" charset="-122"/>
                  <a:cs typeface="Nexa" panose="00000500000000000000" pitchFamily="50" charset="0"/>
                </a:rPr>
                <a:t>Ergonomic Design for Human Body Curve</a:t>
              </a:r>
            </a:p>
            <a:p>
              <a:pPr marL="171450" indent="-171450" algn="l">
                <a:buFont typeface="Arial" panose="020B0604020202020204" pitchFamily="34" charset="0"/>
                <a:buChar char="•"/>
              </a:pPr>
              <a:r>
                <a:rPr lang="zh-CN" altLang="en-US" sz="1200">
                  <a:solidFill>
                    <a:schemeClr val="tx1"/>
                  </a:solidFill>
                  <a:latin typeface="Nexa" panose="00000500000000000000" pitchFamily="50" charset="0"/>
                  <a:ea typeface="微软雅黑" panose="020B0503020204020204" pitchFamily="34" charset="-122"/>
                  <a:cs typeface="Nexa" panose="00000500000000000000" pitchFamily="50" charset="0"/>
                </a:rPr>
                <a:t>Integrated Multi-functional Audio Output Interface</a:t>
              </a:r>
            </a:p>
          </p:txBody>
        </p:sp>
        <p:cxnSp>
          <p:nvCxnSpPr>
            <p:cNvPr id="21" name="肘形连接符 20"/>
            <p:cNvCxnSpPr/>
            <p:nvPr/>
          </p:nvCxnSpPr>
          <p:spPr>
            <a:xfrm>
              <a:off x="1673" y="7084"/>
              <a:ext cx="4168" cy="578"/>
            </a:xfrm>
            <a:prstGeom prst="bentConnector3">
              <a:avLst>
                <a:gd name="adj1" fmla="val 99952"/>
              </a:avLst>
            </a:prstGeom>
            <a:solidFill>
              <a:schemeClr val="accent1"/>
            </a:solidFill>
            <a:ln w="9525" cap="flat" cmpd="sng" algn="ctr">
              <a:solidFill>
                <a:srgbClr val="4BAEEA"/>
              </a:solidFill>
              <a:prstDash val="solid"/>
              <a:round/>
              <a:headEnd type="none" w="med" len="med"/>
              <a:tailEnd type="none" w="med" len="med"/>
            </a:ln>
          </p:spPr>
        </p:cxnSp>
        <p:cxnSp>
          <p:nvCxnSpPr>
            <p:cNvPr id="22" name="直接连接符 21"/>
            <p:cNvCxnSpPr/>
            <p:nvPr/>
          </p:nvCxnSpPr>
          <p:spPr>
            <a:xfrm flipH="1">
              <a:off x="8567" y="2459"/>
              <a:ext cx="5784" cy="0"/>
            </a:xfrm>
            <a:prstGeom prst="line">
              <a:avLst/>
            </a:prstGeom>
            <a:solidFill>
              <a:schemeClr val="accent1"/>
            </a:solidFill>
            <a:ln w="12700" cap="flat" cmpd="sng" algn="ctr">
              <a:solidFill>
                <a:srgbClr val="4BAEEA"/>
              </a:solidFill>
              <a:prstDash val="solid"/>
              <a:round/>
              <a:headEnd type="none" w="med" len="med"/>
              <a:tailEnd type="none" w="med" len="med"/>
            </a:ln>
          </p:spPr>
        </p:cxnSp>
        <p:cxnSp>
          <p:nvCxnSpPr>
            <p:cNvPr id="23" name="肘形连接符 22"/>
            <p:cNvCxnSpPr/>
            <p:nvPr/>
          </p:nvCxnSpPr>
          <p:spPr>
            <a:xfrm>
              <a:off x="5973" y="1758"/>
              <a:ext cx="2594" cy="701"/>
            </a:xfrm>
            <a:prstGeom prst="bentConnector3">
              <a:avLst>
                <a:gd name="adj1" fmla="val 100886"/>
              </a:avLst>
            </a:prstGeom>
            <a:solidFill>
              <a:schemeClr val="accent1"/>
            </a:solidFill>
            <a:ln w="9525" cap="flat" cmpd="sng" algn="ctr">
              <a:solidFill>
                <a:srgbClr val="4BAEEA"/>
              </a:solidFill>
              <a:prstDash val="solid"/>
              <a:round/>
              <a:headEnd type="none" w="med" len="med"/>
              <a:tailEnd type="none" w="med" len="med"/>
            </a:ln>
          </p:spPr>
        </p:cxnSp>
        <p:sp>
          <p:nvSpPr>
            <p:cNvPr id="24" name="文本框 23"/>
            <p:cNvSpPr txBox="1"/>
            <p:nvPr/>
          </p:nvSpPr>
          <p:spPr>
            <a:xfrm>
              <a:off x="9377" y="1416"/>
              <a:ext cx="6451" cy="988"/>
            </a:xfrm>
            <a:prstGeom prst="rect">
              <a:avLst/>
            </a:prstGeom>
            <a:noFill/>
            <a:ln>
              <a:noFill/>
            </a:ln>
          </p:spPr>
          <p:txBody>
            <a:bodyPr wrap="square" rtlCol="0">
              <a:spAutoFit/>
            </a:bodyPr>
            <a:lstStyle/>
            <a:p>
              <a:pPr marL="0" indent="0" algn="l">
                <a:buFont typeface="Arial" panose="020B0604020202020204" pitchFamily="34" charset="0"/>
                <a:buNone/>
              </a:pPr>
              <a:r>
                <a:rPr lang="zh-CN" altLang="en-US" sz="1400" b="1">
                  <a:latin typeface="Nexa" panose="00000500000000000000" pitchFamily="50" charset="0"/>
                  <a:ea typeface="微软雅黑" panose="020B0503020204020204" pitchFamily="34" charset="-122"/>
                  <a:cs typeface="Nexa" panose="00000500000000000000" pitchFamily="50" charset="0"/>
                </a:rPr>
                <a:t>Gooseneck Microphone</a:t>
              </a:r>
            </a:p>
            <a:p>
              <a:pPr marL="171450" indent="-171450" algn="l">
                <a:buFont typeface="Arial" panose="020B0604020202020204" pitchFamily="34" charset="0"/>
                <a:buChar char="•"/>
              </a:pPr>
              <a:r>
                <a:rPr sz="1200" b="1">
                  <a:solidFill>
                    <a:srgbClr val="FF0000"/>
                  </a:solidFill>
                  <a:latin typeface="Nexa" panose="00000500000000000000" pitchFamily="50" charset="0"/>
                  <a:ea typeface="微软雅黑" panose="020B0503020204020204" pitchFamily="34" charset="-122"/>
                  <a:cs typeface="Nexa" panose="00000500000000000000" pitchFamily="50" charset="0"/>
                </a:rPr>
                <a:t>The </a:t>
              </a:r>
              <a:r>
                <a:rPr lang="en-US" sz="1200" b="1">
                  <a:solidFill>
                    <a:srgbClr val="FF0000"/>
                  </a:solidFill>
                  <a:latin typeface="Nexa" panose="00000500000000000000" pitchFamily="50" charset="0"/>
                  <a:ea typeface="微软雅黑" panose="020B0503020204020204" pitchFamily="34" charset="-122"/>
                  <a:cs typeface="Nexa" panose="00000500000000000000" pitchFamily="50" charset="0"/>
                </a:rPr>
                <a:t>pickup range</a:t>
              </a:r>
              <a:r>
                <a:rPr sz="1200" b="1">
                  <a:solidFill>
                    <a:srgbClr val="FF0000"/>
                  </a:solidFill>
                  <a:latin typeface="Nexa" panose="00000500000000000000" pitchFamily="50" charset="0"/>
                  <a:ea typeface="微软雅黑" panose="020B0503020204020204" pitchFamily="34" charset="-122"/>
                  <a:cs typeface="Nexa" panose="00000500000000000000" pitchFamily="50" charset="0"/>
                </a:rPr>
                <a:t> is </a:t>
              </a:r>
              <a:r>
                <a:rPr lang="en-US" sz="1200" b="1">
                  <a:solidFill>
                    <a:srgbClr val="FF0000"/>
                  </a:solidFill>
                  <a:latin typeface="Nexa" panose="00000500000000000000" pitchFamily="50" charset="0"/>
                  <a:ea typeface="微软雅黑" panose="020B0503020204020204" pitchFamily="34" charset="-122"/>
                  <a:cs typeface="Nexa" panose="00000500000000000000" pitchFamily="50" charset="0"/>
                </a:rPr>
                <a:t>30</a:t>
              </a:r>
              <a:r>
                <a:rPr sz="1200" b="1">
                  <a:solidFill>
                    <a:srgbClr val="FF0000"/>
                  </a:solidFill>
                  <a:latin typeface="Nexa" panose="00000500000000000000" pitchFamily="50" charset="0"/>
                  <a:ea typeface="微软雅黑" panose="020B0503020204020204" pitchFamily="34" charset="-122"/>
                  <a:cs typeface="Nexa" panose="00000500000000000000" pitchFamily="50" charset="0"/>
                </a:rPr>
                <a:t>cm</a:t>
              </a:r>
              <a:r>
                <a:rPr lang="en-US" sz="1200" b="1">
                  <a:solidFill>
                    <a:srgbClr val="FF0000"/>
                  </a:solidFill>
                  <a:latin typeface="Nexa" panose="00000500000000000000" pitchFamily="50" charset="0"/>
                  <a:ea typeface="微软雅黑" panose="020B0503020204020204" pitchFamily="34" charset="-122"/>
                  <a:cs typeface="Nexa" panose="00000500000000000000" pitchFamily="50" charset="0"/>
                </a:rPr>
                <a:t>, microphone length 45cm</a:t>
              </a:r>
              <a:r>
                <a:rPr sz="1200" b="1">
                  <a:solidFill>
                    <a:srgbClr val="FF0000"/>
                  </a:solidFill>
                  <a:latin typeface="Nexa" panose="00000500000000000000" pitchFamily="50" charset="0"/>
                  <a:ea typeface="微软雅黑" panose="020B0503020204020204" pitchFamily="34" charset="-122"/>
                  <a:cs typeface="Nexa" panose="00000500000000000000" pitchFamily="50" charset="0"/>
                </a:rPr>
                <a:t>.</a:t>
              </a:r>
            </a:p>
            <a:p>
              <a:pPr marL="171450" indent="-171450" algn="l">
                <a:buFont typeface="Arial" panose="020B0604020202020204" pitchFamily="34" charset="0"/>
                <a:buChar char="•"/>
              </a:pPr>
              <a:r>
                <a:rPr lang="en-US" sz="1200" b="1">
                  <a:solidFill>
                    <a:srgbClr val="FF0000"/>
                  </a:solidFill>
                  <a:latin typeface="Nexa" panose="00000500000000000000" pitchFamily="50" charset="0"/>
                  <a:ea typeface="微软雅黑" panose="020B0503020204020204" pitchFamily="34" charset="-122"/>
                  <a:cs typeface="Nexa" panose="00000500000000000000" pitchFamily="50" charset="0"/>
                </a:rPr>
                <a:t>I</a:t>
              </a:r>
              <a:r>
                <a:rPr sz="1200" b="1">
                  <a:solidFill>
                    <a:srgbClr val="FF0000"/>
                  </a:solidFill>
                  <a:latin typeface="Nexa" panose="00000500000000000000" pitchFamily="50" charset="0"/>
                  <a:ea typeface="微软雅黑" panose="020B0503020204020204" pitchFamily="34" charset="-122"/>
                  <a:cs typeface="Nexa" panose="00000500000000000000" pitchFamily="50" charset="0"/>
                </a:rPr>
                <a:t>ntelligent recognition</a:t>
              </a:r>
              <a:r>
                <a:rPr lang="en-US" sz="1200" b="1">
                  <a:solidFill>
                    <a:srgbClr val="FF0000"/>
                  </a:solidFill>
                  <a:latin typeface="Nexa" panose="00000500000000000000" pitchFamily="50" charset="0"/>
                  <a:ea typeface="微软雅黑" panose="020B0503020204020204" pitchFamily="34" charset="-122"/>
                  <a:cs typeface="Nexa" panose="00000500000000000000" pitchFamily="50" charset="0"/>
                </a:rPr>
                <a:t> of </a:t>
              </a:r>
              <a:r>
                <a:rPr sz="1200" b="1">
                  <a:solidFill>
                    <a:srgbClr val="FF0000"/>
                  </a:solidFill>
                  <a:latin typeface="Nexa" panose="00000500000000000000" pitchFamily="50" charset="0"/>
                  <a:ea typeface="微软雅黑" panose="020B0503020204020204" pitchFamily="34" charset="-122"/>
                  <a:cs typeface="Nexa" panose="00000500000000000000" pitchFamily="50" charset="0"/>
                  <a:sym typeface="+mn-ea"/>
                </a:rPr>
                <a:t>Main and </a:t>
              </a:r>
              <a:r>
                <a:rPr lang="en-US" sz="1200" b="1">
                  <a:solidFill>
                    <a:srgbClr val="FF0000"/>
                  </a:solidFill>
                  <a:latin typeface="Nexa" panose="00000500000000000000" pitchFamily="50" charset="0"/>
                  <a:ea typeface="微软雅黑" panose="020B0503020204020204" pitchFamily="34" charset="-122"/>
                  <a:cs typeface="Nexa" panose="00000500000000000000" pitchFamily="50" charset="0"/>
                  <a:sym typeface="+mn-ea"/>
                </a:rPr>
                <a:t>side mic</a:t>
              </a:r>
            </a:p>
          </p:txBody>
        </p:sp>
        <p:cxnSp>
          <p:nvCxnSpPr>
            <p:cNvPr id="26" name="直接连接符 25"/>
            <p:cNvCxnSpPr>
              <a:stCxn id="29" idx="2"/>
            </p:cNvCxnSpPr>
            <p:nvPr/>
          </p:nvCxnSpPr>
          <p:spPr>
            <a:xfrm flipH="1" flipV="1">
              <a:off x="9121" y="3615"/>
              <a:ext cx="319" cy="85"/>
            </a:xfrm>
            <a:prstGeom prst="line">
              <a:avLst/>
            </a:prstGeom>
            <a:solidFill>
              <a:schemeClr val="accent1"/>
            </a:solidFill>
            <a:ln w="12700" cap="flat" cmpd="sng" algn="ctr">
              <a:solidFill>
                <a:srgbClr val="4BAEEA"/>
              </a:solidFill>
              <a:prstDash val="solid"/>
              <a:round/>
              <a:headEnd type="none" w="med" len="med"/>
              <a:tailEnd type="none" w="med" len="med"/>
            </a:ln>
          </p:spPr>
        </p:cxnSp>
        <p:cxnSp>
          <p:nvCxnSpPr>
            <p:cNvPr id="27" name="肘形连接符 26"/>
            <p:cNvCxnSpPr/>
            <p:nvPr/>
          </p:nvCxnSpPr>
          <p:spPr>
            <a:xfrm flipV="1">
              <a:off x="8857" y="3036"/>
              <a:ext cx="5335" cy="452"/>
            </a:xfrm>
            <a:prstGeom prst="bentConnector3">
              <a:avLst>
                <a:gd name="adj1" fmla="val 374"/>
              </a:avLst>
            </a:prstGeom>
            <a:solidFill>
              <a:schemeClr val="accent1"/>
            </a:solidFill>
            <a:ln w="9525" cap="flat" cmpd="sng" algn="ctr">
              <a:solidFill>
                <a:srgbClr val="4BAEEA"/>
              </a:solidFill>
              <a:prstDash val="solid"/>
              <a:round/>
              <a:headEnd type="none" w="med" len="med"/>
              <a:tailEnd type="none" w="med" len="med"/>
            </a:ln>
          </p:spPr>
        </p:cxnSp>
        <p:sp>
          <p:nvSpPr>
            <p:cNvPr id="28" name="文本框 27"/>
            <p:cNvSpPr txBox="1"/>
            <p:nvPr/>
          </p:nvSpPr>
          <p:spPr>
            <a:xfrm>
              <a:off x="8305" y="2583"/>
              <a:ext cx="7656" cy="403"/>
            </a:xfrm>
            <a:prstGeom prst="rect">
              <a:avLst/>
            </a:prstGeom>
            <a:noFill/>
            <a:ln>
              <a:noFill/>
            </a:ln>
          </p:spPr>
          <p:txBody>
            <a:bodyPr wrap="square" rtlCol="0">
              <a:spAutoFit/>
            </a:bodyPr>
            <a:lstStyle/>
            <a:p>
              <a:pPr marL="0" indent="0" algn="r">
                <a:buFont typeface="Arial" panose="020B0604020202020204" pitchFamily="34" charset="0"/>
                <a:buNone/>
              </a:pPr>
              <a:r>
                <a:rPr lang="zh-CN" altLang="en-US" sz="1200" b="1">
                  <a:latin typeface="Nexa" panose="00000500000000000000" pitchFamily="50" charset="0"/>
                  <a:ea typeface="微软雅黑" panose="020B0503020204020204" pitchFamily="34" charset="-122"/>
                  <a:cs typeface="Nexa" panose="00000500000000000000" pitchFamily="50" charset="0"/>
                </a:rPr>
                <a:t>Pen slots on both sides, for placing capacitive pens.</a:t>
              </a:r>
            </a:p>
          </p:txBody>
        </p:sp>
        <p:pic>
          <p:nvPicPr>
            <p:cNvPr id="29" name="图片 28" descr="右 (1)"/>
            <p:cNvPicPr>
              <a:picLocks noChangeAspect="1"/>
            </p:cNvPicPr>
            <p:nvPr/>
          </p:nvPicPr>
          <p:blipFill>
            <a:blip r:embed="rId5"/>
            <a:srcRect l="49616" t="27667" r="47142" b="69101"/>
            <a:stretch>
              <a:fillRect/>
            </a:stretch>
          </p:blipFill>
          <p:spPr>
            <a:xfrm>
              <a:off x="9440" y="3108"/>
              <a:ext cx="2315" cy="1184"/>
            </a:xfrm>
            <a:prstGeom prst="ellipse">
              <a:avLst/>
            </a:prstGeom>
            <a:ln>
              <a:solidFill>
                <a:schemeClr val="tx1">
                  <a:lumMod val="10000"/>
                  <a:lumOff val="90000"/>
                </a:schemeClr>
              </a:solidFill>
            </a:ln>
          </p:spPr>
        </p:pic>
        <p:cxnSp>
          <p:nvCxnSpPr>
            <p:cNvPr id="30" name="肘形连接符 29"/>
            <p:cNvCxnSpPr/>
            <p:nvPr/>
          </p:nvCxnSpPr>
          <p:spPr>
            <a:xfrm>
              <a:off x="9883" y="3903"/>
              <a:ext cx="4309" cy="907"/>
            </a:xfrm>
            <a:prstGeom prst="bentConnector3">
              <a:avLst>
                <a:gd name="adj1" fmla="val -208"/>
              </a:avLst>
            </a:prstGeom>
            <a:solidFill>
              <a:schemeClr val="accent1"/>
            </a:solidFill>
            <a:ln w="9525" cap="flat" cmpd="sng" algn="ctr">
              <a:solidFill>
                <a:srgbClr val="4BAEEA"/>
              </a:solidFill>
              <a:prstDash val="solid"/>
              <a:round/>
              <a:headEnd type="none" w="med" len="med"/>
              <a:tailEnd type="none" w="med" len="med"/>
            </a:ln>
          </p:spPr>
        </p:cxnSp>
        <p:cxnSp>
          <p:nvCxnSpPr>
            <p:cNvPr id="31" name="肘形连接符 30"/>
            <p:cNvCxnSpPr/>
            <p:nvPr/>
          </p:nvCxnSpPr>
          <p:spPr>
            <a:xfrm>
              <a:off x="10490" y="3703"/>
              <a:ext cx="3701" cy="589"/>
            </a:xfrm>
            <a:prstGeom prst="bentConnector3">
              <a:avLst>
                <a:gd name="adj1" fmla="val 405"/>
              </a:avLst>
            </a:prstGeom>
            <a:solidFill>
              <a:schemeClr val="accent1"/>
            </a:solidFill>
            <a:ln w="9525" cap="flat" cmpd="sng" algn="ctr">
              <a:solidFill>
                <a:srgbClr val="4BAEEA"/>
              </a:solidFill>
              <a:prstDash val="solid"/>
              <a:round/>
              <a:headEnd type="none" w="med" len="med"/>
              <a:tailEnd type="none" w="med" len="med"/>
            </a:ln>
          </p:spPr>
        </p:cxnSp>
        <p:cxnSp>
          <p:nvCxnSpPr>
            <p:cNvPr id="33" name="肘形连接符 32"/>
            <p:cNvCxnSpPr/>
            <p:nvPr/>
          </p:nvCxnSpPr>
          <p:spPr>
            <a:xfrm>
              <a:off x="11309" y="3421"/>
              <a:ext cx="2882" cy="283"/>
            </a:xfrm>
            <a:prstGeom prst="bentConnector3">
              <a:avLst>
                <a:gd name="adj1" fmla="val 208"/>
              </a:avLst>
            </a:prstGeom>
            <a:solidFill>
              <a:schemeClr val="accent1"/>
            </a:solidFill>
            <a:ln w="9525" cap="flat" cmpd="sng" algn="ctr">
              <a:solidFill>
                <a:srgbClr val="4BAEEA"/>
              </a:solidFill>
              <a:prstDash val="solid"/>
              <a:round/>
              <a:headEnd type="none" w="med" len="med"/>
              <a:tailEnd type="none" w="med" len="med"/>
            </a:ln>
          </p:spPr>
        </p:cxnSp>
        <p:sp>
          <p:nvSpPr>
            <p:cNvPr id="40" name="文本框 39"/>
            <p:cNvSpPr txBox="1"/>
            <p:nvPr/>
          </p:nvSpPr>
          <p:spPr>
            <a:xfrm>
              <a:off x="9883" y="3243"/>
              <a:ext cx="4309" cy="448"/>
            </a:xfrm>
            <a:prstGeom prst="rect">
              <a:avLst/>
            </a:prstGeom>
            <a:noFill/>
            <a:ln>
              <a:noFill/>
            </a:ln>
          </p:spPr>
          <p:txBody>
            <a:bodyPr wrap="square" rtlCol="0">
              <a:spAutoFit/>
            </a:bodyPr>
            <a:lstStyle/>
            <a:p>
              <a:pPr marL="0" indent="0" algn="r">
                <a:buFont typeface="Arial" panose="020B0604020202020204" pitchFamily="34" charset="0"/>
                <a:buNone/>
              </a:pPr>
              <a:r>
                <a:rPr lang="en-US" altLang="zh-CN" sz="1400" b="1">
                  <a:latin typeface="Nexa" panose="00000500000000000000" pitchFamily="50" charset="0"/>
                  <a:ea typeface="微软雅黑" panose="020B0503020204020204" pitchFamily="34" charset="-122"/>
                  <a:cs typeface="Nexa" panose="00000500000000000000" pitchFamily="50" charset="0"/>
                </a:rPr>
                <a:t>Power button</a:t>
              </a:r>
            </a:p>
          </p:txBody>
        </p:sp>
        <p:sp>
          <p:nvSpPr>
            <p:cNvPr id="41" name="文本框 40"/>
            <p:cNvSpPr txBox="1"/>
            <p:nvPr/>
          </p:nvSpPr>
          <p:spPr>
            <a:xfrm>
              <a:off x="10082" y="3842"/>
              <a:ext cx="5005" cy="448"/>
            </a:xfrm>
            <a:prstGeom prst="rect">
              <a:avLst/>
            </a:prstGeom>
            <a:noFill/>
            <a:ln>
              <a:noFill/>
            </a:ln>
          </p:spPr>
          <p:txBody>
            <a:bodyPr wrap="square" rtlCol="0">
              <a:spAutoFit/>
            </a:bodyPr>
            <a:lstStyle/>
            <a:p>
              <a:pPr marL="0" indent="0" algn="r">
                <a:buFont typeface="Arial" panose="020B0604020202020204" pitchFamily="34" charset="0"/>
                <a:buNone/>
              </a:pPr>
              <a:r>
                <a:rPr lang="en-US" sz="1400" b="1">
                  <a:latin typeface="Nexa" panose="00000500000000000000" pitchFamily="50" charset="0"/>
                  <a:ea typeface="微软雅黑" panose="020B0503020204020204" pitchFamily="34" charset="-122"/>
                  <a:cs typeface="Nexa" panose="00000500000000000000" pitchFamily="50" charset="0"/>
                </a:rPr>
                <a:t>Lifting button</a:t>
              </a:r>
            </a:p>
          </p:txBody>
        </p:sp>
        <p:sp>
          <p:nvSpPr>
            <p:cNvPr id="42" name="文本框 41"/>
            <p:cNvSpPr txBox="1"/>
            <p:nvPr/>
          </p:nvSpPr>
          <p:spPr>
            <a:xfrm>
              <a:off x="10082" y="4329"/>
              <a:ext cx="4110" cy="448"/>
            </a:xfrm>
            <a:prstGeom prst="rect">
              <a:avLst/>
            </a:prstGeom>
            <a:noFill/>
            <a:ln>
              <a:noFill/>
            </a:ln>
          </p:spPr>
          <p:txBody>
            <a:bodyPr wrap="square" rtlCol="0">
              <a:spAutoFit/>
            </a:bodyPr>
            <a:lstStyle/>
            <a:p>
              <a:pPr marL="0" indent="0" algn="r">
                <a:buFont typeface="Arial" panose="020B0604020202020204" pitchFamily="34" charset="0"/>
                <a:buNone/>
              </a:pPr>
              <a:r>
                <a:rPr lang="en-US" altLang="zh-CN" sz="1400" b="1">
                  <a:latin typeface="Nexa" panose="00000500000000000000" pitchFamily="50" charset="0"/>
                  <a:ea typeface="微软雅黑" panose="020B0503020204020204" pitchFamily="34" charset="-122"/>
                  <a:cs typeface="Nexa" panose="00000500000000000000" pitchFamily="50" charset="0"/>
                </a:rPr>
                <a:t>Mute button</a:t>
              </a:r>
            </a:p>
          </p:txBody>
        </p:sp>
        <p:grpSp>
          <p:nvGrpSpPr>
            <p:cNvPr id="13" name="组合 12"/>
            <p:cNvGrpSpPr/>
            <p:nvPr/>
          </p:nvGrpSpPr>
          <p:grpSpPr>
            <a:xfrm>
              <a:off x="1731" y="1639"/>
              <a:ext cx="12460" cy="6659"/>
              <a:chOff x="1546" y="1970"/>
              <a:chExt cx="12460" cy="6659"/>
            </a:xfrm>
          </p:grpSpPr>
          <p:pic>
            <p:nvPicPr>
              <p:cNvPr id="16" name="图片 15" descr="右 (1)"/>
              <p:cNvPicPr>
                <a:picLocks noChangeAspect="1"/>
              </p:cNvPicPr>
              <p:nvPr/>
            </p:nvPicPr>
            <p:blipFill>
              <a:blip r:embed="rId5"/>
              <a:srcRect l="48328" t="86365" r="44318" b="4541"/>
              <a:stretch>
                <a:fillRect/>
              </a:stretch>
            </p:blipFill>
            <p:spPr>
              <a:xfrm>
                <a:off x="9643" y="6369"/>
                <a:ext cx="2785" cy="1767"/>
              </a:xfrm>
              <a:prstGeom prst="ellipse">
                <a:avLst/>
              </a:prstGeom>
              <a:ln>
                <a:solidFill>
                  <a:schemeClr val="bg2">
                    <a:lumMod val="95000"/>
                  </a:schemeClr>
                </a:solidFill>
              </a:ln>
            </p:spPr>
          </p:pic>
          <p:cxnSp>
            <p:nvCxnSpPr>
              <p:cNvPr id="35" name="肘形连接符 34"/>
              <p:cNvCxnSpPr/>
              <p:nvPr/>
            </p:nvCxnSpPr>
            <p:spPr>
              <a:xfrm flipV="1">
                <a:off x="10654" y="6768"/>
                <a:ext cx="3352" cy="528"/>
              </a:xfrm>
              <a:prstGeom prst="bentConnector3">
                <a:avLst>
                  <a:gd name="adj1" fmla="val 119"/>
                </a:avLst>
              </a:prstGeom>
              <a:solidFill>
                <a:schemeClr val="accent1"/>
              </a:solidFill>
              <a:ln w="9525" cap="flat" cmpd="sng" algn="ctr">
                <a:solidFill>
                  <a:srgbClr val="4BAEEA"/>
                </a:solidFill>
                <a:prstDash val="solid"/>
                <a:round/>
                <a:headEnd type="none" w="med" len="med"/>
                <a:tailEnd type="none" w="med" len="med"/>
              </a:ln>
            </p:spPr>
          </p:cxnSp>
          <p:cxnSp>
            <p:nvCxnSpPr>
              <p:cNvPr id="36" name="肘形连接符 35"/>
              <p:cNvCxnSpPr/>
              <p:nvPr/>
            </p:nvCxnSpPr>
            <p:spPr>
              <a:xfrm>
                <a:off x="9949" y="7242"/>
                <a:ext cx="4057" cy="1340"/>
              </a:xfrm>
              <a:prstGeom prst="bentConnector3">
                <a:avLst>
                  <a:gd name="adj1" fmla="val 197"/>
                </a:avLst>
              </a:prstGeom>
              <a:solidFill>
                <a:schemeClr val="accent1"/>
              </a:solidFill>
              <a:ln w="9525" cap="flat" cmpd="sng" algn="ctr">
                <a:solidFill>
                  <a:srgbClr val="4BAEEA"/>
                </a:solidFill>
                <a:prstDash val="solid"/>
                <a:round/>
                <a:headEnd type="none" w="med" len="med"/>
                <a:tailEnd type="none" w="med" len="med"/>
              </a:ln>
            </p:spPr>
          </p:cxnSp>
          <p:cxnSp>
            <p:nvCxnSpPr>
              <p:cNvPr id="37" name="肘形连接符 36"/>
              <p:cNvCxnSpPr/>
              <p:nvPr/>
            </p:nvCxnSpPr>
            <p:spPr>
              <a:xfrm>
                <a:off x="10171" y="7296"/>
                <a:ext cx="3835" cy="840"/>
              </a:xfrm>
              <a:prstGeom prst="bentConnector3">
                <a:avLst>
                  <a:gd name="adj1" fmla="val 52"/>
                </a:avLst>
              </a:prstGeom>
              <a:solidFill>
                <a:schemeClr val="accent1"/>
              </a:solidFill>
              <a:ln w="9525" cap="flat" cmpd="sng" algn="ctr">
                <a:solidFill>
                  <a:srgbClr val="4BAEEA"/>
                </a:solidFill>
                <a:prstDash val="solid"/>
                <a:round/>
                <a:headEnd type="none" w="med" len="med"/>
                <a:tailEnd type="none" w="med" len="med"/>
              </a:ln>
            </p:spPr>
          </p:cxnSp>
          <p:cxnSp>
            <p:nvCxnSpPr>
              <p:cNvPr id="38" name="肘形连接符 37"/>
              <p:cNvCxnSpPr/>
              <p:nvPr/>
            </p:nvCxnSpPr>
            <p:spPr>
              <a:xfrm>
                <a:off x="10423" y="7221"/>
                <a:ext cx="3583" cy="454"/>
              </a:xfrm>
              <a:prstGeom prst="bentConnector3">
                <a:avLst>
                  <a:gd name="adj1" fmla="val 83"/>
                </a:avLst>
              </a:prstGeom>
              <a:solidFill>
                <a:schemeClr val="accent1"/>
              </a:solidFill>
              <a:ln w="9525" cap="flat" cmpd="sng" algn="ctr">
                <a:solidFill>
                  <a:srgbClr val="4BAEEA"/>
                </a:solidFill>
                <a:prstDash val="solid"/>
                <a:round/>
                <a:headEnd type="none" w="med" len="med"/>
                <a:tailEnd type="none" w="med" len="med"/>
              </a:ln>
            </p:spPr>
          </p:cxnSp>
          <p:cxnSp>
            <p:nvCxnSpPr>
              <p:cNvPr id="39" name="肘形连接符 38"/>
              <p:cNvCxnSpPr/>
              <p:nvPr/>
            </p:nvCxnSpPr>
            <p:spPr>
              <a:xfrm>
                <a:off x="11738" y="7237"/>
                <a:ext cx="2268" cy="5"/>
              </a:xfrm>
              <a:prstGeom prst="bentConnector2">
                <a:avLst/>
              </a:prstGeom>
              <a:solidFill>
                <a:schemeClr val="accent1"/>
              </a:solidFill>
              <a:ln w="9525" cap="flat" cmpd="sng" algn="ctr">
                <a:solidFill>
                  <a:srgbClr val="4BAEEA"/>
                </a:solidFill>
                <a:prstDash val="solid"/>
                <a:round/>
                <a:headEnd type="none" w="med" len="med"/>
                <a:tailEnd type="none" w="med" len="med"/>
              </a:ln>
            </p:spPr>
          </p:cxnSp>
          <p:sp>
            <p:nvSpPr>
              <p:cNvPr id="43" name="文本框 42"/>
              <p:cNvSpPr txBox="1"/>
              <p:nvPr/>
            </p:nvSpPr>
            <p:spPr>
              <a:xfrm>
                <a:off x="9896" y="6293"/>
                <a:ext cx="4110" cy="448"/>
              </a:xfrm>
              <a:prstGeom prst="rect">
                <a:avLst/>
              </a:prstGeom>
              <a:noFill/>
              <a:ln>
                <a:noFill/>
              </a:ln>
            </p:spPr>
            <p:txBody>
              <a:bodyPr wrap="square" rtlCol="0">
                <a:spAutoFit/>
              </a:bodyPr>
              <a:lstStyle/>
              <a:p>
                <a:pPr marL="0" indent="0" algn="r">
                  <a:buFont typeface="Arial" panose="020B0604020202020204" pitchFamily="34" charset="0"/>
                  <a:buNone/>
                </a:pPr>
                <a:r>
                  <a:rPr lang="en-US" altLang="zh-CN" sz="1400" b="1">
                    <a:solidFill>
                      <a:schemeClr val="tx1"/>
                    </a:solidFill>
                    <a:latin typeface="Nexa" panose="00000500000000000000" pitchFamily="50" charset="0"/>
                    <a:ea typeface="微软雅黑" panose="020B0503020204020204" pitchFamily="34" charset="-122"/>
                    <a:cs typeface="Nexa" panose="00000500000000000000" pitchFamily="50" charset="0"/>
                  </a:rPr>
                  <a:t>HDMI OUT*1</a:t>
                </a:r>
              </a:p>
            </p:txBody>
          </p:sp>
          <p:sp>
            <p:nvSpPr>
              <p:cNvPr id="44" name="文本框 43"/>
              <p:cNvSpPr txBox="1"/>
              <p:nvPr/>
            </p:nvSpPr>
            <p:spPr>
              <a:xfrm>
                <a:off x="9883" y="6768"/>
                <a:ext cx="4110" cy="448"/>
              </a:xfrm>
              <a:prstGeom prst="rect">
                <a:avLst/>
              </a:prstGeom>
              <a:noFill/>
              <a:ln>
                <a:noFill/>
              </a:ln>
            </p:spPr>
            <p:txBody>
              <a:bodyPr wrap="square" rtlCol="0">
                <a:spAutoFit/>
              </a:bodyPr>
              <a:lstStyle/>
              <a:p>
                <a:pPr marL="0" indent="0" algn="r">
                  <a:buFont typeface="Arial" panose="020B0604020202020204" pitchFamily="34" charset="0"/>
                  <a:buNone/>
                </a:pPr>
                <a:r>
                  <a:rPr lang="en-US" altLang="zh-CN" sz="1400" b="1">
                    <a:solidFill>
                      <a:schemeClr val="tx1"/>
                    </a:solidFill>
                    <a:latin typeface="Nexa" panose="00000500000000000000" pitchFamily="50" charset="0"/>
                    <a:ea typeface="微软雅黑" panose="020B0503020204020204" pitchFamily="34" charset="-122"/>
                    <a:cs typeface="Nexa" panose="00000500000000000000" pitchFamily="50" charset="0"/>
                  </a:rPr>
                  <a:t>AC*1</a:t>
                </a:r>
              </a:p>
            </p:txBody>
          </p:sp>
          <p:sp>
            <p:nvSpPr>
              <p:cNvPr id="45" name="文本框 44"/>
              <p:cNvSpPr txBox="1"/>
              <p:nvPr/>
            </p:nvSpPr>
            <p:spPr>
              <a:xfrm>
                <a:off x="9883" y="7237"/>
                <a:ext cx="4110" cy="448"/>
              </a:xfrm>
              <a:prstGeom prst="rect">
                <a:avLst/>
              </a:prstGeom>
              <a:noFill/>
              <a:ln>
                <a:noFill/>
              </a:ln>
            </p:spPr>
            <p:txBody>
              <a:bodyPr wrap="square" rtlCol="0">
                <a:spAutoFit/>
              </a:bodyPr>
              <a:lstStyle/>
              <a:p>
                <a:pPr marL="0" indent="0" algn="r">
                  <a:buFont typeface="Arial" panose="020B0604020202020204" pitchFamily="34" charset="0"/>
                  <a:buNone/>
                </a:pPr>
                <a:r>
                  <a:rPr lang="en-US" altLang="zh-CN" sz="1400" b="1">
                    <a:solidFill>
                      <a:schemeClr val="tx1"/>
                    </a:solidFill>
                    <a:latin typeface="Nexa" panose="00000500000000000000" pitchFamily="50" charset="0"/>
                    <a:ea typeface="微软雅黑" panose="020B0503020204020204" pitchFamily="34" charset="-122"/>
                    <a:cs typeface="Nexa" panose="00000500000000000000" pitchFamily="50" charset="0"/>
                  </a:rPr>
                  <a:t>Cannon*1</a:t>
                </a:r>
              </a:p>
            </p:txBody>
          </p:sp>
          <p:sp>
            <p:nvSpPr>
              <p:cNvPr id="46" name="文本框 45"/>
              <p:cNvSpPr txBox="1"/>
              <p:nvPr/>
            </p:nvSpPr>
            <p:spPr>
              <a:xfrm>
                <a:off x="9883" y="7703"/>
                <a:ext cx="4110" cy="448"/>
              </a:xfrm>
              <a:prstGeom prst="rect">
                <a:avLst/>
              </a:prstGeom>
              <a:noFill/>
              <a:ln>
                <a:noFill/>
              </a:ln>
            </p:spPr>
            <p:txBody>
              <a:bodyPr wrap="square" rtlCol="0">
                <a:spAutoFit/>
              </a:bodyPr>
              <a:lstStyle/>
              <a:p>
                <a:pPr marL="0" indent="0" algn="r">
                  <a:buFont typeface="Arial" panose="020B0604020202020204" pitchFamily="34" charset="0"/>
                  <a:buNone/>
                </a:pPr>
                <a:r>
                  <a:rPr lang="en-US" altLang="zh-CN" sz="1400" b="1">
                    <a:solidFill>
                      <a:schemeClr val="tx1"/>
                    </a:solidFill>
                    <a:latin typeface="Nexa" panose="00000500000000000000" pitchFamily="50" charset="0"/>
                    <a:ea typeface="微软雅黑" panose="020B0503020204020204" pitchFamily="34" charset="-122"/>
                    <a:cs typeface="Nexa" panose="00000500000000000000" pitchFamily="50" charset="0"/>
                  </a:rPr>
                  <a:t>AUDIO OUT(6.5)*1</a:t>
                </a:r>
              </a:p>
            </p:txBody>
          </p:sp>
          <p:sp>
            <p:nvSpPr>
              <p:cNvPr id="47" name="文本框 46"/>
              <p:cNvSpPr txBox="1"/>
              <p:nvPr/>
            </p:nvSpPr>
            <p:spPr>
              <a:xfrm>
                <a:off x="9883" y="8181"/>
                <a:ext cx="4110" cy="448"/>
              </a:xfrm>
              <a:prstGeom prst="rect">
                <a:avLst/>
              </a:prstGeom>
              <a:noFill/>
              <a:ln>
                <a:noFill/>
              </a:ln>
            </p:spPr>
            <p:txBody>
              <a:bodyPr wrap="square" rtlCol="0">
                <a:spAutoFit/>
              </a:bodyPr>
              <a:lstStyle/>
              <a:p>
                <a:pPr marL="0" indent="0" algn="r">
                  <a:buFont typeface="Arial" panose="020B0604020202020204" pitchFamily="34" charset="0"/>
                  <a:buNone/>
                </a:pPr>
                <a:r>
                  <a:rPr lang="en-US" altLang="zh-CN" sz="1400" b="1">
                    <a:solidFill>
                      <a:schemeClr val="tx1"/>
                    </a:solidFill>
                    <a:latin typeface="Nexa" panose="00000500000000000000" pitchFamily="50" charset="0"/>
                    <a:ea typeface="微软雅黑" panose="020B0503020204020204" pitchFamily="34" charset="-122"/>
                    <a:cs typeface="Nexa" panose="00000500000000000000" pitchFamily="50" charset="0"/>
                  </a:rPr>
                  <a:t>AUDIO OUT(3.5)*1</a:t>
                </a:r>
              </a:p>
            </p:txBody>
          </p:sp>
          <p:sp>
            <p:nvSpPr>
              <p:cNvPr id="17" name="文本框 16"/>
              <p:cNvSpPr txBox="1"/>
              <p:nvPr/>
            </p:nvSpPr>
            <p:spPr>
              <a:xfrm>
                <a:off x="1546" y="1970"/>
                <a:ext cx="4110" cy="448"/>
              </a:xfrm>
              <a:prstGeom prst="rect">
                <a:avLst/>
              </a:prstGeom>
              <a:noFill/>
              <a:ln>
                <a:noFill/>
              </a:ln>
            </p:spPr>
            <p:txBody>
              <a:bodyPr wrap="square" rtlCol="0">
                <a:spAutoFit/>
              </a:bodyPr>
              <a:lstStyle/>
              <a:p>
                <a:pPr marL="0" indent="0" algn="l">
                  <a:buFont typeface="Arial" panose="020B0604020202020204" pitchFamily="34" charset="0"/>
                  <a:buNone/>
                </a:pPr>
                <a:r>
                  <a:rPr lang="en-US" altLang="zh-CN" sz="1400" b="1">
                    <a:solidFill>
                      <a:schemeClr val="tx1"/>
                    </a:solidFill>
                    <a:latin typeface="Nexa" panose="00000500000000000000" pitchFamily="50" charset="0"/>
                    <a:ea typeface="微软雅黑" panose="020B0503020204020204" pitchFamily="34" charset="-122"/>
                    <a:cs typeface="Nexa" panose="00000500000000000000" pitchFamily="50" charset="0"/>
                  </a:rPr>
                  <a:t>USB2.0*2</a:t>
                </a:r>
              </a:p>
            </p:txBody>
          </p:sp>
        </p:grpSp>
        <p:cxnSp>
          <p:nvCxnSpPr>
            <p:cNvPr id="48" name="肘形连接符 47"/>
            <p:cNvCxnSpPr/>
            <p:nvPr/>
          </p:nvCxnSpPr>
          <p:spPr>
            <a:xfrm>
              <a:off x="1764" y="2232"/>
              <a:ext cx="4875" cy="567"/>
            </a:xfrm>
            <a:prstGeom prst="bentConnector3">
              <a:avLst>
                <a:gd name="adj1" fmla="val 87753"/>
              </a:avLst>
            </a:prstGeom>
            <a:solidFill>
              <a:schemeClr val="accent1"/>
            </a:solidFill>
            <a:ln w="9525" cap="flat" cmpd="sng" algn="ctr">
              <a:solidFill>
                <a:srgbClr val="4BAEEA"/>
              </a:solidFill>
              <a:prstDash val="solid"/>
              <a:round/>
              <a:headEnd type="none" w="med" len="med"/>
              <a:tailEnd type="none" w="med" len="med"/>
            </a:ln>
          </p:spPr>
        </p:cxnSp>
        <p:cxnSp>
          <p:nvCxnSpPr>
            <p:cNvPr id="49" name="肘形连接符 48"/>
            <p:cNvCxnSpPr/>
            <p:nvPr/>
          </p:nvCxnSpPr>
          <p:spPr>
            <a:xfrm flipV="1">
              <a:off x="1656" y="7902"/>
              <a:ext cx="7025" cy="677"/>
            </a:xfrm>
            <a:prstGeom prst="bentConnector3">
              <a:avLst>
                <a:gd name="adj1" fmla="val 87743"/>
              </a:avLst>
            </a:prstGeom>
            <a:solidFill>
              <a:schemeClr val="accent1"/>
            </a:solidFill>
            <a:ln w="9525" cap="flat" cmpd="sng" algn="ctr">
              <a:solidFill>
                <a:srgbClr val="4BAEEA"/>
              </a:solidFill>
              <a:prstDash val="solid"/>
              <a:round/>
              <a:headEnd type="none" w="med" len="med"/>
              <a:tailEnd type="none" w="med" len="med"/>
            </a:ln>
          </p:spPr>
        </p:cxnSp>
        <p:cxnSp>
          <p:nvCxnSpPr>
            <p:cNvPr id="18" name="肘形连接符 17"/>
            <p:cNvCxnSpPr/>
            <p:nvPr/>
          </p:nvCxnSpPr>
          <p:spPr>
            <a:xfrm flipV="1">
              <a:off x="1673" y="4046"/>
              <a:ext cx="5647" cy="1360"/>
            </a:xfrm>
            <a:prstGeom prst="bentConnector3">
              <a:avLst>
                <a:gd name="adj1" fmla="val 99946"/>
              </a:avLst>
            </a:prstGeom>
            <a:solidFill>
              <a:schemeClr val="accent1"/>
            </a:solidFill>
            <a:ln w="9525" cap="flat" cmpd="sng" algn="ctr">
              <a:solidFill>
                <a:srgbClr val="4BAEEA"/>
              </a:solidFill>
              <a:prstDash val="solid"/>
              <a:round/>
              <a:headEnd type="none" w="med" len="med"/>
              <a:tailEnd type="none" w="med" len="med"/>
            </a:ln>
          </p:spPr>
        </p:cxnSp>
        <p:sp>
          <p:nvSpPr>
            <p:cNvPr id="20" name="文本框 19"/>
            <p:cNvSpPr txBox="1"/>
            <p:nvPr/>
          </p:nvSpPr>
          <p:spPr>
            <a:xfrm>
              <a:off x="1628" y="4409"/>
              <a:ext cx="5247" cy="988"/>
            </a:xfrm>
            <a:prstGeom prst="rect">
              <a:avLst/>
            </a:prstGeom>
            <a:noFill/>
            <a:ln>
              <a:noFill/>
            </a:ln>
          </p:spPr>
          <p:txBody>
            <a:bodyPr wrap="square" rtlCol="0">
              <a:spAutoFit/>
            </a:bodyPr>
            <a:lstStyle/>
            <a:p>
              <a:pPr marL="0" indent="0" algn="l">
                <a:buFont typeface="Arial" panose="020B0604020202020204" pitchFamily="34" charset="0"/>
                <a:buNone/>
              </a:pPr>
              <a:r>
                <a:rPr lang="en-US" altLang="zh-CN" sz="1400" b="1">
                  <a:solidFill>
                    <a:schemeClr val="tx1"/>
                  </a:solidFill>
                  <a:latin typeface="Nexa" panose="00000500000000000000" pitchFamily="50" charset="0"/>
                  <a:ea typeface="微软雅黑" panose="020B0503020204020204" pitchFamily="34" charset="-122"/>
                  <a:cs typeface="Nexa" panose="00000500000000000000" pitchFamily="50" charset="0"/>
                </a:rPr>
                <a:t>Wi-Fi Module</a:t>
              </a:r>
            </a:p>
            <a:p>
              <a:pPr marL="171450" indent="-171450" algn="l">
                <a:buFont typeface="Arial" panose="020B0604020202020204" pitchFamily="34" charset="0"/>
                <a:buChar char="•"/>
              </a:pPr>
              <a:r>
                <a:rPr lang="zh-CN" altLang="en-US" sz="1200" b="1">
                  <a:solidFill>
                    <a:srgbClr val="FF0000"/>
                  </a:solidFill>
                  <a:latin typeface="Nexa" panose="00000500000000000000" pitchFamily="50" charset="0"/>
                  <a:ea typeface="微软雅黑" panose="020B0503020204020204" pitchFamily="34" charset="-122"/>
                  <a:cs typeface="Nexa" panose="00000500000000000000" pitchFamily="50" charset="0"/>
                </a:rPr>
                <a:t>Wireless module upgrade, screen </a:t>
              </a:r>
              <a:r>
                <a:rPr lang="en-US" altLang="zh-CN" sz="1200" b="1">
                  <a:solidFill>
                    <a:srgbClr val="FF0000"/>
                  </a:solidFill>
                  <a:latin typeface="Nexa" panose="00000500000000000000" pitchFamily="50" charset="0"/>
                  <a:ea typeface="微软雅黑" panose="020B0503020204020204" pitchFamily="34" charset="-122"/>
                  <a:cs typeface="Nexa" panose="00000500000000000000" pitchFamily="50" charset="0"/>
                </a:rPr>
                <a:t>sharin</a:t>
              </a:r>
              <a:r>
                <a:rPr lang="zh-CN" altLang="en-US" sz="1200" b="1">
                  <a:solidFill>
                    <a:srgbClr val="FF0000"/>
                  </a:solidFill>
                  <a:latin typeface="Nexa" panose="00000500000000000000" pitchFamily="50" charset="0"/>
                  <a:ea typeface="微软雅黑" panose="020B0503020204020204" pitchFamily="34" charset="-122"/>
                  <a:cs typeface="Nexa" panose="00000500000000000000" pitchFamily="50" charset="0"/>
                </a:rPr>
                <a:t>g performance improvement.</a:t>
              </a:r>
            </a:p>
          </p:txBody>
        </p:sp>
        <p:cxnSp>
          <p:nvCxnSpPr>
            <p:cNvPr id="25" name="肘形连接符 24"/>
            <p:cNvCxnSpPr/>
            <p:nvPr/>
          </p:nvCxnSpPr>
          <p:spPr>
            <a:xfrm flipV="1">
              <a:off x="1731" y="3366"/>
              <a:ext cx="5702" cy="728"/>
            </a:xfrm>
            <a:prstGeom prst="bentConnector3">
              <a:avLst>
                <a:gd name="adj1" fmla="val 70010"/>
              </a:avLst>
            </a:prstGeom>
            <a:solidFill>
              <a:schemeClr val="accent1"/>
            </a:solidFill>
            <a:ln w="9525" cap="flat" cmpd="sng" algn="ctr">
              <a:solidFill>
                <a:srgbClr val="4BAEEA"/>
              </a:solidFill>
              <a:prstDash val="solid"/>
              <a:round/>
              <a:headEnd type="none" w="med" len="med"/>
              <a:tailEnd type="none" w="med" len="med"/>
            </a:ln>
          </p:spPr>
        </p:cxn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Grp="1" noRot="1" noChangeAspect="1" noMove="1" noResize="1" noEditPoints="1" noAdjustHandles="1" noChangeArrowheads="1" noChangeShapeType="1" noCrop="1"/>
          </p:cNvPicPr>
          <p:nvPr/>
        </p:nvPicPr>
        <p:blipFill>
          <a:blip r:embed="rId2" cstate="print"/>
          <a:stretch>
            <a:fillRect/>
          </a:stretch>
        </p:blipFill>
        <p:spPr>
          <a:xfrm>
            <a:off x="329" y="0"/>
            <a:ext cx="12191340" cy="6858000"/>
          </a:xfrm>
          <a:prstGeom prst="rect">
            <a:avLst/>
          </a:prstGeom>
        </p:spPr>
      </p:pic>
      <p:sp>
        <p:nvSpPr>
          <p:cNvPr id="4" name="Google Shape;136;p33"/>
          <p:cNvSpPr txBox="1"/>
          <p:nvPr/>
        </p:nvSpPr>
        <p:spPr>
          <a:xfrm>
            <a:off x="3101489" y="2946936"/>
            <a:ext cx="6877825" cy="964128"/>
          </a:xfrm>
          <a:prstGeom prst="rect">
            <a:avLst/>
          </a:prstGeom>
        </p:spPr>
        <p:txBody>
          <a:bodyPr spcFirstLastPara="1" vert="horz" wrap="square" lIns="91425" tIns="91425" rIns="91425" bIns="91425"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spcBef>
                <a:spcPts val="0"/>
              </a:spcBef>
            </a:pPr>
            <a:r>
              <a:rPr lang="zh-CN" altLang="en-US" sz="4400" b="1" dirty="0">
                <a:latin typeface="微软雅黑" panose="020B0503020204020204" pitchFamily="34" charset="-122"/>
                <a:ea typeface="微软雅黑" panose="020B0503020204020204" pitchFamily="34" charset="-122"/>
                <a:sym typeface="+mn-ea"/>
              </a:rPr>
              <a:t>Core Selling Points</a:t>
            </a:r>
            <a:r>
              <a:rPr lang="en-US" altLang="zh-CN" sz="4400" b="1" dirty="0">
                <a:latin typeface="微软雅黑" panose="020B0503020204020204" pitchFamily="34" charset="-122"/>
                <a:ea typeface="微软雅黑" panose="020B0503020204020204" pitchFamily="34" charset="-122"/>
                <a:sym typeface="+mn-ea"/>
              </a:rPr>
              <a:t> &amp; Use</a:t>
            </a:r>
            <a:r>
              <a:rPr lang="zh-CN" altLang="en-US" sz="4400" b="1" dirty="0">
                <a:latin typeface="微软雅黑" panose="020B0503020204020204" pitchFamily="34" charset="-122"/>
                <a:ea typeface="微软雅黑" panose="020B0503020204020204" pitchFamily="34" charset="-122"/>
                <a:sym typeface="+mn-ea"/>
              </a:rPr>
              <a:t> Scenarios</a:t>
            </a:r>
            <a:r>
              <a:rPr lang="en-US" altLang="zh-CN" sz="4400" b="1" dirty="0">
                <a:latin typeface="微软雅黑" panose="020B0503020204020204" pitchFamily="34" charset="-122"/>
                <a:ea typeface="微软雅黑" panose="020B0503020204020204" pitchFamily="34" charset="-122"/>
                <a:sym typeface="+mn-ea"/>
              </a:rPr>
              <a:t> </a:t>
            </a:r>
            <a:endParaRPr lang="en-US" altLang="zh-CN" sz="4400" b="1" dirty="0">
              <a:solidFill>
                <a:schemeClr val="bg2">
                  <a:lumMod val="50000"/>
                </a:schemeClr>
              </a:solidFill>
              <a:latin typeface="Nexa Black" panose="00000A00000000000000" pitchFamily="50" charset="0"/>
              <a:ea typeface="思源黑体 Medium" panose="020B0600000000000000" pitchFamily="34" charset="-122"/>
            </a:endParaRPr>
          </a:p>
        </p:txBody>
      </p:sp>
      <p:pic>
        <p:nvPicPr>
          <p:cNvPr id="5" name="图片 4" descr="图标&#10;&#10;描述已自动生成"/>
          <p:cNvPicPr>
            <a:picLocks noChangeAspect="1"/>
          </p:cNvPicPr>
          <p:nvPr/>
        </p:nvPicPr>
        <p:blipFill>
          <a:blip r:embed="rId3" cstate="print"/>
          <a:stretch>
            <a:fillRect/>
          </a:stretch>
        </p:blipFill>
        <p:spPr>
          <a:xfrm>
            <a:off x="5854139" y="5143048"/>
            <a:ext cx="483719" cy="22951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Grp="1" noRot="1" noChangeAspect="1" noMove="1" noResize="1" noEditPoints="1" noAdjustHandles="1" noChangeArrowheads="1" noChangeShapeType="1" noCrop="1"/>
          </p:cNvPicPr>
          <p:nvPr/>
        </p:nvPicPr>
        <p:blipFill>
          <a:blip r:embed="rId2" cstate="print"/>
          <a:stretch>
            <a:fillRect/>
          </a:stretch>
        </p:blipFill>
        <p:spPr>
          <a:xfrm>
            <a:off x="360" y="0"/>
            <a:ext cx="12191340" cy="6858000"/>
          </a:xfrm>
          <a:prstGeom prst="rect">
            <a:avLst/>
          </a:prstGeom>
        </p:spPr>
      </p:pic>
      <p:sp>
        <p:nvSpPr>
          <p:cNvPr id="5" name="文本框 4"/>
          <p:cNvSpPr txBox="1"/>
          <p:nvPr/>
        </p:nvSpPr>
        <p:spPr>
          <a:xfrm>
            <a:off x="557530" y="569595"/>
            <a:ext cx="4976495" cy="737235"/>
          </a:xfrm>
          <a:prstGeom prst="rect">
            <a:avLst/>
          </a:prstGeom>
          <a:noFill/>
        </p:spPr>
        <p:txBody>
          <a:bodyPr wrap="square">
            <a:spAutoFit/>
          </a:bodyPr>
          <a:lstStyle/>
          <a:p>
            <a:pPr marL="0" indent="0" algn="l">
              <a:lnSpc>
                <a:spcPct val="150000"/>
              </a:lnSpc>
              <a:buFont typeface="+mj-lt"/>
              <a:buNone/>
            </a:pPr>
            <a:r>
              <a:rPr lang="en-US" altLang="zh-CN" sz="2800" b="1" dirty="0">
                <a:solidFill>
                  <a:schemeClr val="bg2">
                    <a:lumMod val="50000"/>
                  </a:schemeClr>
                </a:solidFill>
                <a:latin typeface="Nexa Black" panose="00000A00000000000000" pitchFamily="50" charset="0"/>
                <a:ea typeface="思源黑体 Heavy" panose="020B0A00000000000000" pitchFamily="34" charset="-122"/>
                <a:sym typeface="+mn-ea"/>
              </a:rPr>
              <a:t>Core Selling Points</a:t>
            </a:r>
            <a:endParaRPr lang="en-US" altLang="zh-CN" sz="2800" b="1" dirty="0">
              <a:solidFill>
                <a:schemeClr val="bg2">
                  <a:lumMod val="50000"/>
                </a:schemeClr>
              </a:solidFill>
              <a:latin typeface="Nexa Black" panose="00000A00000000000000" pitchFamily="50" charset="0"/>
              <a:ea typeface="思源黑体 Heavy" panose="020B0A00000000000000" pitchFamily="34" charset="-122"/>
            </a:endParaRPr>
          </a:p>
        </p:txBody>
      </p:sp>
      <p:sp>
        <p:nvSpPr>
          <p:cNvPr id="7" name="文本框 6"/>
          <p:cNvSpPr txBox="1"/>
          <p:nvPr/>
        </p:nvSpPr>
        <p:spPr>
          <a:xfrm>
            <a:off x="5706745" y="1520190"/>
            <a:ext cx="6017895" cy="4384675"/>
          </a:xfrm>
          <a:prstGeom prst="rect">
            <a:avLst/>
          </a:prstGeom>
          <a:noFill/>
        </p:spPr>
        <p:txBody>
          <a:bodyPr wrap="square" rtlCol="0">
            <a:spAutoFit/>
          </a:bodyPr>
          <a:lstStyle/>
          <a:p>
            <a:pPr algn="l" eaLnBrk="1" hangingPunct="1">
              <a:lnSpc>
                <a:spcPct val="100000"/>
              </a:lnSpc>
              <a:spcBef>
                <a:spcPts val="0"/>
              </a:spcBef>
              <a:buClrTx/>
              <a:buSzTx/>
              <a:buFontTx/>
              <a:buNone/>
            </a:pPr>
            <a:r>
              <a:rPr lang="en-US" altLang="zh-CN" sz="1600" b="1" dirty="0">
                <a:solidFill>
                  <a:srgbClr val="2E93DB"/>
                </a:solidFill>
                <a:latin typeface="Nexa Black" panose="00000A00000000000000" pitchFamily="50" charset="0"/>
                <a:ea typeface="思源黑體 TW Bold" panose="020B0800000000000000" pitchFamily="34" charset="-128"/>
                <a:cs typeface="+mj-cs"/>
                <a:sym typeface="微软雅黑" panose="020B0503020204020204" pitchFamily="34" charset="-122"/>
              </a:rPr>
              <a:t>Fashion ID</a:t>
            </a:r>
          </a:p>
          <a:p>
            <a:pPr marL="171450" indent="-171450" algn="l" eaLnBrk="1" hangingPunct="1">
              <a:lnSpc>
                <a:spcPct val="100000"/>
              </a:lnSpc>
              <a:spcBef>
                <a:spcPts val="0"/>
              </a:spcBef>
              <a:buClrTx/>
              <a:buSzTx/>
              <a:buFont typeface="Wingdings" panose="05000000000000000000" charset="0"/>
              <a:buChar char="Ø"/>
            </a:pPr>
            <a:r>
              <a:rPr lang="en-US" altLang="zh-CN" sz="1200" dirty="0">
                <a:solidFill>
                  <a:schemeClr val="tx1">
                    <a:lumMod val="75000"/>
                    <a:lumOff val="25000"/>
                  </a:schemeClr>
                </a:solidFill>
                <a:latin typeface="Nexa" panose="00000500000000000000" pitchFamily="50" charset="0"/>
                <a:ea typeface="思源黑体 Light" panose="020B0300000000000000" pitchFamily="34" charset="-122"/>
                <a:cs typeface="+mj-cs"/>
                <a:sym typeface="+mn-ea"/>
              </a:rPr>
              <a:t>   Simple, business, and technological appearance design</a:t>
            </a:r>
          </a:p>
          <a:p>
            <a:pPr marL="285750" indent="-285750" eaLnBrk="1" hangingPunct="1">
              <a:lnSpc>
                <a:spcPct val="150000"/>
              </a:lnSpc>
              <a:buFont typeface="Wingdings" panose="05000000000000000000" charset="0"/>
              <a:buChar char="Ø"/>
              <a:defRPr/>
            </a:pPr>
            <a:r>
              <a:rPr lang="en-US" altLang="zh-CN" sz="1200" dirty="0">
                <a:solidFill>
                  <a:schemeClr val="tx1">
                    <a:lumMod val="75000"/>
                    <a:lumOff val="25000"/>
                  </a:schemeClr>
                </a:solidFill>
                <a:latin typeface="Nexa" panose="00000500000000000000" pitchFamily="50" charset="0"/>
                <a:ea typeface="思源黑体 Light" panose="020B0300000000000000" pitchFamily="34" charset="-122"/>
                <a:cs typeface="+mj-cs"/>
                <a:sym typeface="+mn-ea"/>
              </a:rPr>
              <a:t>Deep gray sandblasting oxidation process, showing a capable and steady temperament</a:t>
            </a:r>
          </a:p>
          <a:p>
            <a:pPr marL="171450" indent="-171450" eaLnBrk="1" hangingPunct="1">
              <a:lnSpc>
                <a:spcPct val="150000"/>
              </a:lnSpc>
              <a:buFont typeface="Wingdings" panose="05000000000000000000" charset="0"/>
              <a:buNone/>
              <a:defRPr/>
            </a:pPr>
            <a:endParaRPr lang="en-US" altLang="zh-CN" sz="1200" dirty="0">
              <a:solidFill>
                <a:schemeClr val="tx1">
                  <a:lumMod val="75000"/>
                  <a:lumOff val="25000"/>
                </a:schemeClr>
              </a:solidFill>
              <a:latin typeface="Nexa" panose="00000500000000000000" pitchFamily="50" charset="0"/>
              <a:ea typeface="思源黑体 Light" panose="020B0300000000000000" pitchFamily="34" charset="-122"/>
              <a:cs typeface="+mj-cs"/>
              <a:sym typeface="+mn-ea"/>
            </a:endParaRPr>
          </a:p>
          <a:p>
            <a:pPr marL="0" algn="l" eaLnBrk="1" hangingPunct="1">
              <a:lnSpc>
                <a:spcPct val="100000"/>
              </a:lnSpc>
              <a:spcBef>
                <a:spcPts val="0"/>
              </a:spcBef>
              <a:buClrTx/>
              <a:buSzTx/>
              <a:buFontTx/>
              <a:buNone/>
            </a:pPr>
            <a:r>
              <a:rPr lang="en-US" altLang="zh-CN" sz="1600" b="1" dirty="0">
                <a:solidFill>
                  <a:srgbClr val="2E93DB"/>
                </a:solidFill>
                <a:latin typeface="Nexa Black" panose="00000A00000000000000" pitchFamily="50" charset="0"/>
                <a:ea typeface="思源黑體 TW Bold" panose="020B0800000000000000" pitchFamily="34" charset="-128"/>
                <a:cs typeface="+mj-cs"/>
                <a:sym typeface="微软雅黑" panose="020B0503020204020204" pitchFamily="34" charset="-122"/>
              </a:rPr>
              <a:t>Extremely clear display</a:t>
            </a:r>
          </a:p>
          <a:p>
            <a:pPr marL="285750" indent="-285750" algn="l" eaLnBrk="1" hangingPunct="1">
              <a:lnSpc>
                <a:spcPct val="150000"/>
              </a:lnSpc>
              <a:buClrTx/>
              <a:buSzTx/>
              <a:buFont typeface="Wingdings" panose="05000000000000000000" charset="0"/>
              <a:buChar char="Ø"/>
              <a:defRPr/>
            </a:pPr>
            <a:r>
              <a:rPr lang="en-US" altLang="zh-CN" sz="1200" dirty="0">
                <a:solidFill>
                  <a:schemeClr val="tx1">
                    <a:lumMod val="75000"/>
                    <a:lumOff val="25000"/>
                  </a:schemeClr>
                </a:solidFill>
                <a:latin typeface="Nexa" panose="00000500000000000000" pitchFamily="50" charset="0"/>
                <a:ea typeface="思源黑体 Light" panose="020B0300000000000000" pitchFamily="34" charset="-122"/>
                <a:cs typeface="+mj-cs"/>
                <a:sym typeface="微软雅黑" panose="020B0503020204020204" pitchFamily="34" charset="-122"/>
              </a:rPr>
              <a:t>2K high-definition display screen, clear picture quality</a:t>
            </a:r>
          </a:p>
          <a:p>
            <a:pPr marL="285750" indent="-285750" algn="l" eaLnBrk="1" hangingPunct="1">
              <a:lnSpc>
                <a:spcPct val="150000"/>
              </a:lnSpc>
              <a:buClrTx/>
              <a:buSzTx/>
              <a:buFont typeface="Wingdings" panose="05000000000000000000" charset="0"/>
              <a:buChar char="Ø"/>
              <a:defRPr/>
            </a:pPr>
            <a:r>
              <a:rPr lang="en-US" altLang="zh-CN" sz="1200" dirty="0">
                <a:solidFill>
                  <a:schemeClr val="tx1">
                    <a:lumMod val="75000"/>
                    <a:lumOff val="25000"/>
                  </a:schemeClr>
                </a:solidFill>
                <a:latin typeface="Nexa" panose="00000500000000000000" pitchFamily="50" charset="0"/>
                <a:ea typeface="思源黑体 Light" panose="020B0300000000000000" pitchFamily="34" charset="-122"/>
                <a:cs typeface="+mj-cs"/>
                <a:sym typeface="微软雅黑" panose="020B0503020204020204" pitchFamily="34" charset="-122"/>
              </a:rPr>
              <a:t>Up to 450nit high brightness display, easily cope with strong light environments</a:t>
            </a:r>
          </a:p>
          <a:p>
            <a:pPr marL="285750" indent="-285750" algn="l" eaLnBrk="1" hangingPunct="1">
              <a:lnSpc>
                <a:spcPct val="150000"/>
              </a:lnSpc>
              <a:buClrTx/>
              <a:buSzTx/>
              <a:buFont typeface="Wingdings" panose="05000000000000000000" charset="0"/>
              <a:buChar char="Ø"/>
              <a:defRPr/>
            </a:pPr>
            <a:r>
              <a:rPr lang="en-US" altLang="zh-CN" sz="1200" dirty="0">
                <a:solidFill>
                  <a:schemeClr val="tx1">
                    <a:lumMod val="75000"/>
                    <a:lumOff val="25000"/>
                  </a:schemeClr>
                </a:solidFill>
                <a:latin typeface="Nexa" panose="00000500000000000000" pitchFamily="50" charset="0"/>
                <a:ea typeface="思源黑体 Light" panose="020B0300000000000000" pitchFamily="34" charset="-122"/>
                <a:cs typeface="+mj-cs"/>
                <a:sym typeface="微软雅黑" panose="020B0503020204020204" pitchFamily="34" charset="-122"/>
              </a:rPr>
              <a:t>Adopt full lamination technology to effectively reduce light reflection and improve display effect</a:t>
            </a:r>
          </a:p>
          <a:p>
            <a:pPr indent="0" algn="l" eaLnBrk="1" hangingPunct="1">
              <a:lnSpc>
                <a:spcPct val="150000"/>
              </a:lnSpc>
              <a:buClrTx/>
              <a:buSzTx/>
              <a:buFont typeface="Wingdings" panose="05000000000000000000" charset="0"/>
              <a:buNone/>
              <a:defRPr/>
            </a:pPr>
            <a:endParaRPr lang="zh-CN" altLang="en-US" sz="1400" dirty="0">
              <a:solidFill>
                <a:srgbClr val="E7E6E6">
                  <a:lumMod val="25000"/>
                </a:srgbClr>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a:p>
            <a:pPr marL="0" algn="l">
              <a:lnSpc>
                <a:spcPct val="100000"/>
              </a:lnSpc>
              <a:spcBef>
                <a:spcPts val="0"/>
              </a:spcBef>
              <a:buClrTx/>
              <a:buSzTx/>
              <a:buFontTx/>
              <a:buNone/>
            </a:pPr>
            <a:r>
              <a:rPr lang="en-US" altLang="zh-CN" sz="1600" b="1" dirty="0">
                <a:solidFill>
                  <a:srgbClr val="2E93DB"/>
                </a:solidFill>
                <a:latin typeface="Nexa Black" panose="00000A00000000000000" pitchFamily="50" charset="0"/>
                <a:ea typeface="思源黑體 TW Bold" panose="020B0800000000000000" pitchFamily="34" charset="-128"/>
                <a:cs typeface="+mj-cs"/>
                <a:sym typeface="微软雅黑" panose="020B0503020204020204" pitchFamily="34" charset="-122"/>
              </a:rPr>
              <a:t>Various Bundle options</a:t>
            </a:r>
          </a:p>
          <a:p>
            <a:pPr marL="285750" indent="-285750">
              <a:lnSpc>
                <a:spcPct val="150000"/>
              </a:lnSpc>
              <a:buFont typeface="Wingdings" panose="05000000000000000000" charset="0"/>
              <a:buChar char="Ø"/>
              <a:defRPr/>
            </a:pPr>
            <a:r>
              <a:rPr lang="en-US" altLang="zh-CN" sz="1200" dirty="0">
                <a:solidFill>
                  <a:schemeClr val="tx1">
                    <a:lumMod val="75000"/>
                    <a:lumOff val="25000"/>
                  </a:schemeClr>
                </a:solidFill>
                <a:latin typeface="Nexa" panose="00000500000000000000" pitchFamily="50" charset="0"/>
                <a:ea typeface="思源黑体 Light" panose="020B0300000000000000" pitchFamily="34" charset="-122"/>
                <a:cs typeface="+mj-cs"/>
                <a:sym typeface="微软雅黑" panose="020B0503020204020204" pitchFamily="34" charset="-122"/>
              </a:rPr>
              <a:t>Multiple types of audio interfaces for convenient peripheral device connection</a:t>
            </a:r>
          </a:p>
          <a:p>
            <a:pPr marL="285750" indent="-285750">
              <a:lnSpc>
                <a:spcPct val="150000"/>
              </a:lnSpc>
              <a:buFont typeface="Wingdings" panose="05000000000000000000" charset="0"/>
              <a:buChar char="Ø"/>
              <a:defRPr/>
            </a:pPr>
            <a:r>
              <a:rPr lang="en-US" altLang="zh-CN" sz="1200" dirty="0">
                <a:solidFill>
                  <a:schemeClr val="tx1">
                    <a:lumMod val="75000"/>
                    <a:lumOff val="25000"/>
                  </a:schemeClr>
                </a:solidFill>
                <a:latin typeface="Nexa" panose="00000500000000000000" pitchFamily="50" charset="0"/>
                <a:ea typeface="思源黑体 Light" panose="020B0300000000000000" pitchFamily="34" charset="-122"/>
                <a:cs typeface="+mj-cs"/>
                <a:sym typeface="微软雅黑" panose="020B0503020204020204" pitchFamily="34" charset="-122"/>
              </a:rPr>
              <a:t>HDMI OUT interface for easier expansion of displays</a:t>
            </a:r>
          </a:p>
        </p:txBody>
      </p:sp>
      <p:pic>
        <p:nvPicPr>
          <p:cNvPr id="3" name="图片 2" descr="背面"/>
          <p:cNvPicPr>
            <a:picLocks noChangeAspect="1"/>
          </p:cNvPicPr>
          <p:nvPr/>
        </p:nvPicPr>
        <p:blipFill>
          <a:blip r:embed="rId3"/>
          <a:srcRect l="33772" t="7407" r="38050" b="12222"/>
          <a:stretch>
            <a:fillRect/>
          </a:stretch>
        </p:blipFill>
        <p:spPr>
          <a:xfrm>
            <a:off x="1067435" y="1726565"/>
            <a:ext cx="2432050" cy="444563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Grp="1" noRot="1" noChangeAspect="1" noMove="1" noResize="1" noEditPoints="1" noAdjustHandles="1" noChangeArrowheads="1" noChangeShapeType="1" noCrop="1"/>
          </p:cNvPicPr>
          <p:nvPr/>
        </p:nvPicPr>
        <p:blipFill>
          <a:blip r:embed="rId2" cstate="print"/>
          <a:stretch>
            <a:fillRect/>
          </a:stretch>
        </p:blipFill>
        <p:spPr>
          <a:xfrm>
            <a:off x="360" y="0"/>
            <a:ext cx="12191340" cy="6858000"/>
          </a:xfrm>
          <a:prstGeom prst="rect">
            <a:avLst/>
          </a:prstGeom>
        </p:spPr>
      </p:pic>
      <p:sp>
        <p:nvSpPr>
          <p:cNvPr id="5" name="文本框 4"/>
          <p:cNvSpPr txBox="1"/>
          <p:nvPr/>
        </p:nvSpPr>
        <p:spPr>
          <a:xfrm>
            <a:off x="557530" y="569595"/>
            <a:ext cx="4976495" cy="737235"/>
          </a:xfrm>
          <a:prstGeom prst="rect">
            <a:avLst/>
          </a:prstGeom>
          <a:noFill/>
        </p:spPr>
        <p:txBody>
          <a:bodyPr wrap="square">
            <a:spAutoFit/>
          </a:bodyPr>
          <a:lstStyle/>
          <a:p>
            <a:pPr marL="0" indent="0" algn="l">
              <a:lnSpc>
                <a:spcPct val="150000"/>
              </a:lnSpc>
              <a:buFont typeface="+mj-lt"/>
              <a:buNone/>
            </a:pPr>
            <a:r>
              <a:rPr lang="en-US" altLang="zh-CN" sz="2800" b="1" dirty="0">
                <a:solidFill>
                  <a:schemeClr val="bg2">
                    <a:lumMod val="50000"/>
                  </a:schemeClr>
                </a:solidFill>
                <a:latin typeface="Nexa Black" panose="00000A00000000000000" pitchFamily="50" charset="0"/>
                <a:ea typeface="思源黑体 Heavy" panose="020B0A00000000000000" pitchFamily="34" charset="-122"/>
                <a:sym typeface="+mn-ea"/>
              </a:rPr>
              <a:t>Core Selling Points</a:t>
            </a:r>
            <a:endParaRPr lang="en-US" altLang="zh-CN" sz="2800" b="1" dirty="0">
              <a:solidFill>
                <a:schemeClr val="bg2">
                  <a:lumMod val="50000"/>
                </a:schemeClr>
              </a:solidFill>
              <a:latin typeface="Nexa Black" panose="00000A00000000000000" pitchFamily="50" charset="0"/>
              <a:ea typeface="思源黑体 Heavy" panose="020B0A00000000000000" pitchFamily="34" charset="-122"/>
            </a:endParaRPr>
          </a:p>
        </p:txBody>
      </p:sp>
      <p:sp>
        <p:nvSpPr>
          <p:cNvPr id="7" name="文本框 6"/>
          <p:cNvSpPr txBox="1"/>
          <p:nvPr/>
        </p:nvSpPr>
        <p:spPr>
          <a:xfrm>
            <a:off x="5233035" y="1205865"/>
            <a:ext cx="6017895" cy="5569585"/>
          </a:xfrm>
          <a:prstGeom prst="rect">
            <a:avLst/>
          </a:prstGeom>
          <a:noFill/>
        </p:spPr>
        <p:txBody>
          <a:bodyPr wrap="square" rtlCol="0">
            <a:spAutoFit/>
          </a:bodyPr>
          <a:lstStyle/>
          <a:p>
            <a:pPr algn="l" eaLnBrk="1" hangingPunct="1">
              <a:lnSpc>
                <a:spcPct val="100000"/>
              </a:lnSpc>
              <a:spcBef>
                <a:spcPts val="0"/>
              </a:spcBef>
              <a:buClrTx/>
              <a:buSzTx/>
              <a:buFontTx/>
              <a:buNone/>
            </a:pPr>
            <a:r>
              <a:rPr lang="en-US" altLang="zh-CN" sz="1600" b="1" dirty="0">
                <a:solidFill>
                  <a:srgbClr val="2E93DB"/>
                </a:solidFill>
                <a:latin typeface="Nexa Black" panose="00000A00000000000000" pitchFamily="50" charset="0"/>
                <a:ea typeface="思源黑體 TW Bold" panose="020B0800000000000000" pitchFamily="34" charset="-128"/>
                <a:cs typeface="+mj-cs"/>
                <a:sym typeface="微软雅黑" panose="020B0503020204020204" pitchFamily="34" charset="-122"/>
              </a:rPr>
              <a:t>Wireless Screen Sharing</a:t>
            </a:r>
          </a:p>
          <a:p>
            <a:pPr marL="285750" indent="-285750" eaLnBrk="1" hangingPunct="1">
              <a:lnSpc>
                <a:spcPct val="150000"/>
              </a:lnSpc>
              <a:buFont typeface="Wingdings" panose="05000000000000000000" charset="0"/>
              <a:buChar char="Ø"/>
              <a:defRPr/>
            </a:pPr>
            <a:r>
              <a:rPr lang="en-US" altLang="zh-CN" sz="1200" dirty="0">
                <a:solidFill>
                  <a:schemeClr val="tx1">
                    <a:lumMod val="75000"/>
                    <a:lumOff val="25000"/>
                  </a:schemeClr>
                </a:solidFill>
                <a:latin typeface="Nexa" panose="00000500000000000000" pitchFamily="50" charset="0"/>
                <a:ea typeface="思源黑体 Light" panose="020B0300000000000000" pitchFamily="34" charset="-122"/>
                <a:cs typeface="+mj-cs"/>
                <a:sym typeface="微软雅黑" panose="020B0503020204020204" pitchFamily="34" charset="-122"/>
              </a:rPr>
              <a:t>Support MAXHUB Share, content sharing becomes easier</a:t>
            </a:r>
          </a:p>
          <a:p>
            <a:pPr indent="0" eaLnBrk="1" hangingPunct="1">
              <a:lnSpc>
                <a:spcPct val="150000"/>
              </a:lnSpc>
              <a:buFont typeface="Wingdings" panose="05000000000000000000" charset="0"/>
              <a:buNone/>
              <a:defRPr/>
            </a:pPr>
            <a:endParaRPr lang="en-US" altLang="zh-CN" sz="1200" dirty="0">
              <a:solidFill>
                <a:schemeClr val="tx1">
                  <a:lumMod val="75000"/>
                  <a:lumOff val="25000"/>
                </a:schemeClr>
              </a:solidFill>
              <a:latin typeface="Nexa" panose="00000500000000000000" pitchFamily="50" charset="0"/>
              <a:ea typeface="思源黑体 Light" panose="020B0300000000000000" pitchFamily="34" charset="-122"/>
              <a:cs typeface="+mj-cs"/>
              <a:sym typeface="微软雅黑" panose="020B0503020204020204" pitchFamily="34" charset="-122"/>
            </a:endParaRPr>
          </a:p>
          <a:p>
            <a:pPr algn="l" eaLnBrk="1" hangingPunct="1">
              <a:lnSpc>
                <a:spcPct val="100000"/>
              </a:lnSpc>
              <a:spcBef>
                <a:spcPts val="0"/>
              </a:spcBef>
              <a:buClrTx/>
              <a:buSzTx/>
              <a:buFontTx/>
              <a:buNone/>
            </a:pPr>
            <a:r>
              <a:rPr lang="en-US" altLang="zh-CN" sz="1600" b="1" dirty="0">
                <a:solidFill>
                  <a:srgbClr val="2E93DB"/>
                </a:solidFill>
                <a:latin typeface="Nexa Black" panose="00000A00000000000000" pitchFamily="50" charset="0"/>
                <a:ea typeface="思源黑體 TW Bold" panose="020B0800000000000000" pitchFamily="34" charset="-128"/>
                <a:cs typeface="+mj-cs"/>
                <a:sym typeface="微软雅黑" panose="020B0503020204020204" pitchFamily="34" charset="-122"/>
              </a:rPr>
              <a:t>High-end Presentation Tool</a:t>
            </a:r>
          </a:p>
          <a:p>
            <a:pPr marL="285750" indent="-285750">
              <a:lnSpc>
                <a:spcPct val="150000"/>
              </a:lnSpc>
              <a:buFont typeface="Wingdings" panose="05000000000000000000" pitchFamily="2" charset="2"/>
              <a:buChar char="Ø"/>
              <a:defRPr/>
            </a:pPr>
            <a:r>
              <a:rPr lang="en-US" altLang="zh-CN" sz="1200" dirty="0">
                <a:solidFill>
                  <a:schemeClr val="tx1">
                    <a:lumMod val="75000"/>
                    <a:lumOff val="25000"/>
                  </a:schemeClr>
                </a:solidFill>
                <a:latin typeface="Nexa" panose="00000500000000000000" pitchFamily="50" charset="0"/>
                <a:ea typeface="思源黑体 Light" panose="020B0300000000000000" pitchFamily="34" charset="-122"/>
                <a:cs typeface="+mj-cs"/>
                <a:sym typeface="微软雅黑" panose="020B0503020204020204" pitchFamily="34" charset="-122"/>
              </a:rPr>
              <a:t>Intelligent main and secondary gooseneck microphones, freeing your hands</a:t>
            </a:r>
          </a:p>
          <a:p>
            <a:pPr marL="285750" indent="-285750" eaLnBrk="1" hangingPunct="1">
              <a:lnSpc>
                <a:spcPct val="150000"/>
              </a:lnSpc>
              <a:buFont typeface="Wingdings" panose="05000000000000000000" pitchFamily="2" charset="2"/>
              <a:buChar char="Ø"/>
              <a:defRPr/>
            </a:pPr>
            <a:r>
              <a:rPr lang="en-US" altLang="zh-CN" sz="1200" dirty="0">
                <a:solidFill>
                  <a:schemeClr val="tx1">
                    <a:lumMod val="75000"/>
                    <a:lumOff val="25000"/>
                  </a:schemeClr>
                </a:solidFill>
                <a:latin typeface="Nexa" panose="00000500000000000000" pitchFamily="50" charset="0"/>
                <a:ea typeface="思源黑体 Light" panose="020B0300000000000000" pitchFamily="34" charset="-122"/>
                <a:cs typeface="+mj-cs"/>
                <a:sym typeface="微软雅黑" panose="020B0503020204020204" pitchFamily="34" charset="-122"/>
              </a:rPr>
              <a:t>Expand screen sharing, replacing the prompter, real-time viewing of notes, solving the pain point of forgetting the script</a:t>
            </a:r>
          </a:p>
          <a:p>
            <a:pPr indent="0" eaLnBrk="1" hangingPunct="1">
              <a:lnSpc>
                <a:spcPct val="150000"/>
              </a:lnSpc>
              <a:buFont typeface="Wingdings" panose="05000000000000000000" pitchFamily="2" charset="2"/>
              <a:buNone/>
              <a:defRPr/>
            </a:pPr>
            <a:endParaRPr lang="en-US" altLang="zh-CN" sz="1600" b="1" dirty="0">
              <a:solidFill>
                <a:schemeClr val="tx1">
                  <a:lumMod val="75000"/>
                  <a:lumOff val="25000"/>
                </a:schemeClr>
              </a:solidFill>
              <a:latin typeface="Nexa Black" panose="00000A00000000000000" pitchFamily="50" charset="0"/>
              <a:ea typeface="思源黑體 TW Bold" panose="020B0800000000000000" pitchFamily="34" charset="-128"/>
              <a:cs typeface="+mj-cs"/>
              <a:sym typeface="微软雅黑" panose="020B0503020204020204" pitchFamily="34" charset="-122"/>
            </a:endParaRPr>
          </a:p>
          <a:p>
            <a:pPr algn="l" eaLnBrk="1" hangingPunct="1">
              <a:lnSpc>
                <a:spcPct val="100000"/>
              </a:lnSpc>
              <a:spcBef>
                <a:spcPts val="0"/>
              </a:spcBef>
              <a:buClrTx/>
              <a:buSzTx/>
              <a:buFontTx/>
              <a:buNone/>
            </a:pPr>
            <a:r>
              <a:rPr lang="en-US" altLang="zh-CN" sz="1600" b="1" dirty="0">
                <a:solidFill>
                  <a:srgbClr val="2E93DB"/>
                </a:solidFill>
                <a:latin typeface="Nexa Black" panose="00000A00000000000000" pitchFamily="50" charset="0"/>
                <a:ea typeface="思源黑體 TW Bold" panose="020B0800000000000000" pitchFamily="34" charset="-128"/>
                <a:cs typeface="+mj-cs"/>
                <a:sym typeface="微软雅黑" panose="020B0503020204020204" pitchFamily="34" charset="-122"/>
              </a:rPr>
              <a:t>Real-time Annotation</a:t>
            </a:r>
          </a:p>
          <a:p>
            <a:pPr marL="171450" indent="-171450">
              <a:lnSpc>
                <a:spcPct val="150000"/>
              </a:lnSpc>
              <a:buFont typeface="Wingdings" panose="05000000000000000000" charset="0"/>
              <a:buChar char="Ø"/>
              <a:defRPr/>
            </a:pPr>
            <a:r>
              <a:rPr lang="en-US" altLang="zh-CN" sz="1200" dirty="0">
                <a:solidFill>
                  <a:schemeClr val="tx1">
                    <a:lumMod val="75000"/>
                    <a:lumOff val="25000"/>
                  </a:schemeClr>
                </a:solidFill>
                <a:latin typeface="Nexa" panose="00000500000000000000" pitchFamily="50" charset="0"/>
                <a:ea typeface="思源黑体 Light" panose="020B0300000000000000" pitchFamily="34" charset="-122"/>
                <a:cs typeface="+mj-cs"/>
                <a:sym typeface="微软雅黑" panose="020B0503020204020204" pitchFamily="34" charset="-122"/>
              </a:rPr>
              <a:t>Real-time interactive annotation, active capacitive touch control, optimizing writing effect</a:t>
            </a:r>
          </a:p>
          <a:p>
            <a:pPr indent="0">
              <a:lnSpc>
                <a:spcPct val="150000"/>
              </a:lnSpc>
              <a:buFont typeface="Wingdings" panose="05000000000000000000" charset="0"/>
              <a:buNone/>
              <a:defRPr/>
            </a:pPr>
            <a:endParaRPr lang="en-US" altLang="zh-CN" sz="1200" dirty="0">
              <a:solidFill>
                <a:schemeClr val="tx1">
                  <a:lumMod val="75000"/>
                  <a:lumOff val="25000"/>
                </a:schemeClr>
              </a:solidFill>
              <a:latin typeface="Nexa" panose="00000500000000000000" pitchFamily="50" charset="0"/>
              <a:ea typeface="思源黑体 Light" panose="020B0300000000000000" pitchFamily="34" charset="-122"/>
              <a:cs typeface="+mj-cs"/>
              <a:sym typeface="微软雅黑" panose="020B0503020204020204" pitchFamily="34" charset="-122"/>
            </a:endParaRPr>
          </a:p>
          <a:p>
            <a:pPr algn="l">
              <a:lnSpc>
                <a:spcPct val="100000"/>
              </a:lnSpc>
              <a:spcBef>
                <a:spcPts val="0"/>
              </a:spcBef>
              <a:buClrTx/>
              <a:buSzTx/>
              <a:buFontTx/>
              <a:buNone/>
            </a:pPr>
            <a:r>
              <a:rPr lang="en-US" altLang="zh-CN" sz="1600" b="1" dirty="0">
                <a:solidFill>
                  <a:srgbClr val="2E93DB"/>
                </a:solidFill>
                <a:latin typeface="Nexa Black" panose="00000A00000000000000" pitchFamily="50" charset="0"/>
                <a:ea typeface="思源黑體 TW Bold" panose="020B0800000000000000" pitchFamily="34" charset="-128"/>
                <a:cs typeface="+mj-cs"/>
                <a:sym typeface="微软雅黑" panose="020B0503020204020204" pitchFamily="34" charset="-122"/>
              </a:rPr>
              <a:t>Electric Height Adjustment</a:t>
            </a:r>
          </a:p>
          <a:p>
            <a:pPr marL="285750" indent="-285750" eaLnBrk="1" hangingPunct="1">
              <a:lnSpc>
                <a:spcPct val="150000"/>
              </a:lnSpc>
              <a:buFont typeface="Wingdings" panose="05000000000000000000" charset="0"/>
              <a:buChar char="Ø"/>
              <a:defRPr/>
            </a:pPr>
            <a:r>
              <a:rPr lang="en-US" altLang="zh-CN" sz="1200" dirty="0">
                <a:solidFill>
                  <a:schemeClr val="tx1">
                    <a:lumMod val="75000"/>
                    <a:lumOff val="25000"/>
                  </a:schemeClr>
                </a:solidFill>
                <a:latin typeface="Nexa" panose="00000500000000000000" pitchFamily="50" charset="0"/>
                <a:ea typeface="思源黑体 Light" panose="020B0300000000000000" pitchFamily="34" charset="-122"/>
                <a:cs typeface="+mj-cs"/>
                <a:sym typeface="微软雅黑" panose="020B0503020204020204" pitchFamily="34" charset="-122"/>
              </a:rPr>
              <a:t>Electric stepless height adjustment, suitable for different speakers' heights</a:t>
            </a:r>
          </a:p>
          <a:p>
            <a:pPr marL="285750" indent="-285750" eaLnBrk="1" hangingPunct="1">
              <a:lnSpc>
                <a:spcPct val="150000"/>
              </a:lnSpc>
              <a:buFont typeface="Wingdings" panose="05000000000000000000" charset="0"/>
              <a:buChar char="Ø"/>
              <a:defRPr/>
            </a:pPr>
            <a:r>
              <a:rPr lang="en-US" altLang="zh-CN" sz="1200" dirty="0">
                <a:solidFill>
                  <a:schemeClr val="tx1">
                    <a:lumMod val="75000"/>
                    <a:lumOff val="25000"/>
                  </a:schemeClr>
                </a:solidFill>
                <a:latin typeface="Nexa" panose="00000500000000000000" pitchFamily="50" charset="0"/>
                <a:ea typeface="思源黑体 Light" panose="020B0300000000000000" pitchFamily="34" charset="-122"/>
                <a:cs typeface="+mj-cs"/>
                <a:sym typeface="微软雅黑" panose="020B0503020204020204" pitchFamily="34" charset="-122"/>
              </a:rPr>
              <a:t>One-click lifting, simple and fast</a:t>
            </a:r>
          </a:p>
          <a:p>
            <a:pPr indent="0" eaLnBrk="1" hangingPunct="1">
              <a:lnSpc>
                <a:spcPct val="150000"/>
              </a:lnSpc>
              <a:buFont typeface="Wingdings" panose="05000000000000000000" charset="0"/>
              <a:buNone/>
              <a:defRPr/>
            </a:pPr>
            <a:endParaRPr lang="en-US" altLang="zh-CN" sz="1200" dirty="0">
              <a:solidFill>
                <a:schemeClr val="tx1">
                  <a:lumMod val="75000"/>
                  <a:lumOff val="25000"/>
                </a:schemeClr>
              </a:solidFill>
              <a:latin typeface="Nexa" panose="00000500000000000000" pitchFamily="50" charset="0"/>
              <a:ea typeface="思源黑体 Light" panose="020B0300000000000000" pitchFamily="34" charset="-122"/>
              <a:cs typeface="+mj-cs"/>
              <a:sym typeface="微软雅黑" panose="020B0503020204020204" pitchFamily="34" charset="-122"/>
            </a:endParaRPr>
          </a:p>
          <a:p>
            <a:pPr algn="l" eaLnBrk="1" hangingPunct="1">
              <a:lnSpc>
                <a:spcPct val="100000"/>
              </a:lnSpc>
              <a:spcBef>
                <a:spcPts val="0"/>
              </a:spcBef>
              <a:buClrTx/>
              <a:buSzTx/>
              <a:buFontTx/>
              <a:buNone/>
            </a:pPr>
            <a:r>
              <a:rPr lang="en-US" altLang="zh-CN" sz="1600" b="1" dirty="0">
                <a:solidFill>
                  <a:srgbClr val="2E93DB"/>
                </a:solidFill>
                <a:latin typeface="Nexa Black" panose="00000A00000000000000" pitchFamily="50" charset="0"/>
                <a:ea typeface="思源黑體 TW Bold" panose="020B0800000000000000" pitchFamily="34" charset="-128"/>
                <a:cs typeface="+mj-cs"/>
                <a:sym typeface="微软雅黑" panose="020B0503020204020204" pitchFamily="34" charset="-122"/>
              </a:rPr>
              <a:t>Easy to Move</a:t>
            </a:r>
          </a:p>
          <a:p>
            <a:pPr marL="285750" indent="-285750" eaLnBrk="1" hangingPunct="1">
              <a:lnSpc>
                <a:spcPct val="150000"/>
              </a:lnSpc>
              <a:buFont typeface="Wingdings" panose="05000000000000000000" charset="0"/>
              <a:buChar char="Ø"/>
              <a:defRPr/>
            </a:pPr>
            <a:r>
              <a:rPr lang="en-US" altLang="zh-CN" sz="1200" dirty="0">
                <a:solidFill>
                  <a:schemeClr val="tx1">
                    <a:lumMod val="75000"/>
                    <a:lumOff val="25000"/>
                  </a:schemeClr>
                </a:solidFill>
                <a:latin typeface="Nexa" panose="00000500000000000000" pitchFamily="50" charset="0"/>
                <a:ea typeface="思源黑体 Light" panose="020B0300000000000000" pitchFamily="34" charset="-122"/>
                <a:cs typeface="+mj-cs"/>
                <a:sym typeface="微软雅黑" panose="020B0503020204020204" pitchFamily="34" charset="-122"/>
              </a:rPr>
              <a:t>Hidden dual movable wheel design, easy to move by one person, freely change positions</a:t>
            </a:r>
          </a:p>
          <a:p>
            <a:pPr indent="0" eaLnBrk="1" hangingPunct="1">
              <a:lnSpc>
                <a:spcPct val="150000"/>
              </a:lnSpc>
              <a:buFont typeface="Wingdings" panose="05000000000000000000" charset="0"/>
              <a:buNone/>
              <a:defRPr/>
            </a:pPr>
            <a:endParaRPr lang="en-US" altLang="zh-CN" sz="1200" dirty="0">
              <a:solidFill>
                <a:schemeClr val="tx1">
                  <a:lumMod val="75000"/>
                  <a:lumOff val="25000"/>
                </a:schemeClr>
              </a:solidFill>
              <a:latin typeface="Nexa" panose="00000500000000000000" pitchFamily="50" charset="0"/>
              <a:ea typeface="思源黑体 Light" panose="020B0300000000000000" pitchFamily="34" charset="-122"/>
              <a:cs typeface="+mj-cs"/>
              <a:sym typeface="微软雅黑" panose="020B0503020204020204" pitchFamily="34" charset="-122"/>
            </a:endParaRPr>
          </a:p>
        </p:txBody>
      </p:sp>
      <p:pic>
        <p:nvPicPr>
          <p:cNvPr id="3" name="图片 2" descr="背面"/>
          <p:cNvPicPr>
            <a:picLocks noChangeAspect="1"/>
          </p:cNvPicPr>
          <p:nvPr/>
        </p:nvPicPr>
        <p:blipFill>
          <a:blip r:embed="rId3"/>
          <a:srcRect l="33772" t="7407" r="38050" b="12222"/>
          <a:stretch>
            <a:fillRect/>
          </a:stretch>
        </p:blipFill>
        <p:spPr>
          <a:xfrm>
            <a:off x="1067435" y="1726565"/>
            <a:ext cx="2432050" cy="444563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Grp="1" noRot="1" noChangeAspect="1" noMove="1" noResize="1" noEditPoints="1" noAdjustHandles="1" noChangeArrowheads="1" noChangeShapeType="1" noCrop="1"/>
          </p:cNvPicPr>
          <p:nvPr/>
        </p:nvPicPr>
        <p:blipFill>
          <a:blip r:embed="rId2" cstate="print"/>
          <a:stretch>
            <a:fillRect/>
          </a:stretch>
        </p:blipFill>
        <p:spPr>
          <a:xfrm>
            <a:off x="-753" y="0"/>
            <a:ext cx="12191340" cy="6858000"/>
          </a:xfrm>
          <a:prstGeom prst="rect">
            <a:avLst/>
          </a:prstGeom>
        </p:spPr>
      </p:pic>
      <p:grpSp>
        <p:nvGrpSpPr>
          <p:cNvPr id="48" name="组合 47"/>
          <p:cNvGrpSpPr/>
          <p:nvPr/>
        </p:nvGrpSpPr>
        <p:grpSpPr>
          <a:xfrm>
            <a:off x="681832" y="2327762"/>
            <a:ext cx="3378590" cy="4173702"/>
            <a:chOff x="879036" y="1818042"/>
            <a:chExt cx="4859461" cy="4173702"/>
          </a:xfrm>
        </p:grpSpPr>
        <p:sp>
          <p:nvSpPr>
            <p:cNvPr id="49" name="矩形 48"/>
            <p:cNvSpPr/>
            <p:nvPr/>
          </p:nvSpPr>
          <p:spPr>
            <a:xfrm>
              <a:off x="880594" y="4818682"/>
              <a:ext cx="4854791" cy="1173062"/>
            </a:xfrm>
            <a:prstGeom prst="rect">
              <a:avLst/>
            </a:pr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Nexa Light" panose="00000300000000000000" pitchFamily="50" charset="0"/>
              </a:endParaRPr>
            </a:p>
          </p:txBody>
        </p:sp>
        <p:pic>
          <p:nvPicPr>
            <p:cNvPr id="50" name="图片 49"/>
            <p:cNvPicPr>
              <a:picLocks noChangeAspect="1"/>
            </p:cNvPicPr>
            <p:nvPr/>
          </p:nvPicPr>
          <p:blipFill rotWithShape="1">
            <a:blip r:embed="rId3" cstate="print"/>
            <a:srcRect/>
            <a:stretch>
              <a:fillRect/>
            </a:stretch>
          </p:blipFill>
          <p:spPr>
            <a:xfrm>
              <a:off x="879036" y="1818042"/>
              <a:ext cx="4854791" cy="2939488"/>
            </a:xfrm>
            <a:prstGeom prst="rect">
              <a:avLst/>
            </a:prstGeom>
          </p:spPr>
        </p:pic>
        <p:sp>
          <p:nvSpPr>
            <p:cNvPr id="51" name="矩形 50"/>
            <p:cNvSpPr/>
            <p:nvPr/>
          </p:nvSpPr>
          <p:spPr>
            <a:xfrm>
              <a:off x="883706" y="4754019"/>
              <a:ext cx="4854791" cy="82263"/>
            </a:xfrm>
            <a:prstGeom prst="rect">
              <a:avLst/>
            </a:prstGeom>
            <a:gradFill flip="none" rotWithShape="1">
              <a:gsLst>
                <a:gs pos="2000">
                  <a:srgbClr val="2C91DA"/>
                </a:gs>
                <a:gs pos="48000">
                  <a:srgbClr val="40B2E4"/>
                </a:gs>
                <a:gs pos="100000">
                  <a:srgbClr val="5CE2F3"/>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Nexa Light" panose="00000300000000000000" pitchFamily="50" charset="0"/>
              </a:endParaRPr>
            </a:p>
          </p:txBody>
        </p:sp>
      </p:grpSp>
      <p:grpSp>
        <p:nvGrpSpPr>
          <p:cNvPr id="52" name="组合 51"/>
          <p:cNvGrpSpPr/>
          <p:nvPr/>
        </p:nvGrpSpPr>
        <p:grpSpPr>
          <a:xfrm>
            <a:off x="4422098" y="2327762"/>
            <a:ext cx="3377507" cy="4173702"/>
            <a:chOff x="879036" y="1818042"/>
            <a:chExt cx="4857904" cy="4173702"/>
          </a:xfrm>
        </p:grpSpPr>
        <p:sp>
          <p:nvSpPr>
            <p:cNvPr id="53" name="矩形 52"/>
            <p:cNvSpPr/>
            <p:nvPr/>
          </p:nvSpPr>
          <p:spPr>
            <a:xfrm>
              <a:off x="879036" y="4818682"/>
              <a:ext cx="4854791" cy="1173062"/>
            </a:xfrm>
            <a:prstGeom prst="rect">
              <a:avLst/>
            </a:pr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Nexa" panose="00000500000000000000" pitchFamily="50" charset="0"/>
              </a:endParaRPr>
            </a:p>
          </p:txBody>
        </p:sp>
        <p:pic>
          <p:nvPicPr>
            <p:cNvPr id="54" name="图片 53"/>
            <p:cNvPicPr>
              <a:picLocks noChangeAspect="1"/>
            </p:cNvPicPr>
            <p:nvPr/>
          </p:nvPicPr>
          <p:blipFill rotWithShape="1">
            <a:blip r:embed="rId3" cstate="print"/>
            <a:srcRect/>
            <a:stretch>
              <a:fillRect/>
            </a:stretch>
          </p:blipFill>
          <p:spPr>
            <a:xfrm>
              <a:off x="879036" y="1818042"/>
              <a:ext cx="4854791" cy="2939488"/>
            </a:xfrm>
            <a:prstGeom prst="rect">
              <a:avLst/>
            </a:prstGeom>
          </p:spPr>
        </p:pic>
        <p:sp>
          <p:nvSpPr>
            <p:cNvPr id="55" name="矩形 54"/>
            <p:cNvSpPr/>
            <p:nvPr/>
          </p:nvSpPr>
          <p:spPr>
            <a:xfrm>
              <a:off x="882149" y="4754019"/>
              <a:ext cx="4854791" cy="82263"/>
            </a:xfrm>
            <a:prstGeom prst="rect">
              <a:avLst/>
            </a:prstGeom>
            <a:gradFill flip="none" rotWithShape="1">
              <a:gsLst>
                <a:gs pos="2000">
                  <a:srgbClr val="2C91DA"/>
                </a:gs>
                <a:gs pos="48000">
                  <a:srgbClr val="40B2E4"/>
                </a:gs>
                <a:gs pos="100000">
                  <a:srgbClr val="5CE2F3"/>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Nexa" panose="00000500000000000000" pitchFamily="50" charset="0"/>
              </a:endParaRPr>
            </a:p>
          </p:txBody>
        </p:sp>
      </p:grpSp>
      <p:grpSp>
        <p:nvGrpSpPr>
          <p:cNvPr id="56" name="组合 55"/>
          <p:cNvGrpSpPr/>
          <p:nvPr/>
        </p:nvGrpSpPr>
        <p:grpSpPr>
          <a:xfrm>
            <a:off x="8178326" y="2327762"/>
            <a:ext cx="3377507" cy="4173702"/>
            <a:chOff x="879036" y="1818042"/>
            <a:chExt cx="4857904" cy="4173702"/>
          </a:xfrm>
        </p:grpSpPr>
        <p:sp>
          <p:nvSpPr>
            <p:cNvPr id="57" name="矩形 56"/>
            <p:cNvSpPr/>
            <p:nvPr/>
          </p:nvSpPr>
          <p:spPr>
            <a:xfrm>
              <a:off x="879036" y="4818682"/>
              <a:ext cx="4854791" cy="1173062"/>
            </a:xfrm>
            <a:prstGeom prst="rect">
              <a:avLst/>
            </a:pr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Nexa" panose="00000500000000000000" pitchFamily="50" charset="0"/>
              </a:endParaRPr>
            </a:p>
          </p:txBody>
        </p:sp>
        <p:pic>
          <p:nvPicPr>
            <p:cNvPr id="58" name="图片 57"/>
            <p:cNvPicPr>
              <a:picLocks noChangeAspect="1"/>
            </p:cNvPicPr>
            <p:nvPr/>
          </p:nvPicPr>
          <p:blipFill rotWithShape="1">
            <a:blip r:embed="rId3" cstate="print"/>
            <a:srcRect/>
            <a:stretch>
              <a:fillRect/>
            </a:stretch>
          </p:blipFill>
          <p:spPr>
            <a:xfrm>
              <a:off x="879036" y="1818042"/>
              <a:ext cx="4854791" cy="2939488"/>
            </a:xfrm>
            <a:prstGeom prst="rect">
              <a:avLst/>
            </a:prstGeom>
          </p:spPr>
        </p:pic>
        <p:sp>
          <p:nvSpPr>
            <p:cNvPr id="59" name="矩形 58"/>
            <p:cNvSpPr/>
            <p:nvPr/>
          </p:nvSpPr>
          <p:spPr>
            <a:xfrm>
              <a:off x="882149" y="4754019"/>
              <a:ext cx="4854791" cy="82263"/>
            </a:xfrm>
            <a:prstGeom prst="rect">
              <a:avLst/>
            </a:prstGeom>
            <a:gradFill flip="none" rotWithShape="1">
              <a:gsLst>
                <a:gs pos="2000">
                  <a:srgbClr val="2C91DA"/>
                </a:gs>
                <a:gs pos="48000">
                  <a:srgbClr val="40B2E4"/>
                </a:gs>
                <a:gs pos="100000">
                  <a:srgbClr val="5CE2F3"/>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Nexa" panose="00000500000000000000" pitchFamily="50" charset="0"/>
              </a:endParaRPr>
            </a:p>
          </p:txBody>
        </p:sp>
      </p:grpSp>
      <p:sp>
        <p:nvSpPr>
          <p:cNvPr id="60" name="Google Shape;136;p33"/>
          <p:cNvSpPr txBox="1"/>
          <p:nvPr/>
        </p:nvSpPr>
        <p:spPr>
          <a:xfrm>
            <a:off x="806655" y="5500292"/>
            <a:ext cx="2808414" cy="418070"/>
          </a:xfrm>
          <a:prstGeom prst="rect">
            <a:avLst/>
          </a:prstGeom>
        </p:spPr>
        <p:txBody>
          <a:bodyPr spcFirstLastPara="1" vert="horz" wrap="square" lIns="91425" tIns="91425" rIns="91425" bIns="91425"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a:lnSpc>
                <a:spcPct val="100000"/>
              </a:lnSpc>
              <a:spcBef>
                <a:spcPts val="0"/>
              </a:spcBef>
              <a:buClrTx/>
              <a:buSzTx/>
              <a:buFontTx/>
            </a:pPr>
            <a:r>
              <a:rPr lang="en-US" altLang="zh-CN" sz="1600" b="1" dirty="0">
                <a:solidFill>
                  <a:schemeClr val="tx1">
                    <a:lumMod val="75000"/>
                    <a:lumOff val="25000"/>
                  </a:schemeClr>
                </a:solidFill>
                <a:latin typeface="Nexa Black" panose="00000A00000000000000" pitchFamily="50" charset="0"/>
                <a:ea typeface="思源黑體 TW Bold" panose="020B0800000000000000" pitchFamily="34" charset="-128"/>
                <a:sym typeface="+mn-ea"/>
              </a:rPr>
              <a:t>Exhibition / Forum</a:t>
            </a:r>
          </a:p>
        </p:txBody>
      </p:sp>
      <p:sp>
        <p:nvSpPr>
          <p:cNvPr id="61" name="Google Shape;136;p33"/>
          <p:cNvSpPr txBox="1"/>
          <p:nvPr/>
        </p:nvSpPr>
        <p:spPr>
          <a:xfrm>
            <a:off x="4446459" y="5475394"/>
            <a:ext cx="2808414" cy="418070"/>
          </a:xfrm>
          <a:prstGeom prst="rect">
            <a:avLst/>
          </a:prstGeom>
        </p:spPr>
        <p:txBody>
          <a:bodyPr spcFirstLastPara="1" vert="horz" wrap="square" lIns="91425" tIns="91425" rIns="91425" bIns="91425"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a:lnSpc>
                <a:spcPct val="100000"/>
              </a:lnSpc>
              <a:spcBef>
                <a:spcPts val="0"/>
              </a:spcBef>
              <a:buClrTx/>
              <a:buSzTx/>
              <a:buFontTx/>
            </a:pPr>
            <a:r>
              <a:rPr lang="en-US" altLang="zh-CN" sz="1600" b="1" dirty="0">
                <a:solidFill>
                  <a:schemeClr val="tx1">
                    <a:lumMod val="75000"/>
                    <a:lumOff val="25000"/>
                  </a:schemeClr>
                </a:solidFill>
                <a:latin typeface="Nexa Black" panose="00000A00000000000000" pitchFamily="50" charset="0"/>
                <a:ea typeface="思源黑體 TW Bold" panose="020B0800000000000000" pitchFamily="34" charset="-128"/>
                <a:sym typeface="+mn-ea"/>
              </a:rPr>
              <a:t>Large training room / Classroom</a:t>
            </a:r>
          </a:p>
        </p:txBody>
      </p:sp>
      <p:sp>
        <p:nvSpPr>
          <p:cNvPr id="62" name="Google Shape;136;p33"/>
          <p:cNvSpPr txBox="1"/>
          <p:nvPr/>
        </p:nvSpPr>
        <p:spPr>
          <a:xfrm>
            <a:off x="8249250" y="5500292"/>
            <a:ext cx="2808414" cy="418070"/>
          </a:xfrm>
          <a:prstGeom prst="rect">
            <a:avLst/>
          </a:prstGeom>
        </p:spPr>
        <p:txBody>
          <a:bodyPr spcFirstLastPara="1" vert="horz" wrap="square" lIns="91425" tIns="91425" rIns="91425" bIns="91425"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a:lnSpc>
                <a:spcPct val="100000"/>
              </a:lnSpc>
              <a:spcBef>
                <a:spcPts val="0"/>
              </a:spcBef>
              <a:buClrTx/>
              <a:buSzTx/>
              <a:buFontTx/>
            </a:pPr>
            <a:r>
              <a:rPr lang="en-US" altLang="zh-CN" sz="1600" b="1" dirty="0">
                <a:solidFill>
                  <a:schemeClr val="tx1">
                    <a:lumMod val="75000"/>
                    <a:lumOff val="25000"/>
                  </a:schemeClr>
                </a:solidFill>
                <a:latin typeface="Nexa Black" panose="00000A00000000000000" pitchFamily="50" charset="0"/>
                <a:ea typeface="思源黑體 TW Bold" panose="020B0800000000000000" pitchFamily="34" charset="-128"/>
                <a:sym typeface="+mn-ea"/>
              </a:rPr>
              <a:t>Auditorium / Lecture hall</a:t>
            </a:r>
          </a:p>
        </p:txBody>
      </p:sp>
      <p:sp>
        <p:nvSpPr>
          <p:cNvPr id="7" name="Google Shape;136;p33"/>
          <p:cNvSpPr txBox="1"/>
          <p:nvPr/>
        </p:nvSpPr>
        <p:spPr>
          <a:xfrm>
            <a:off x="557481" y="1091720"/>
            <a:ext cx="8242860" cy="491103"/>
          </a:xfrm>
          <a:prstGeom prst="rect">
            <a:avLst/>
          </a:prstGeom>
        </p:spPr>
        <p:txBody>
          <a:bodyPr spcFirstLastPara="1" vert="horz" wrap="square" lIns="91425" tIns="91425" rIns="91425" bIns="91425"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spcBef>
                <a:spcPts val="0"/>
              </a:spcBef>
            </a:pPr>
            <a:r>
              <a:rPr lang="en-US" altLang="zh-CN" sz="1600" dirty="0">
                <a:solidFill>
                  <a:schemeClr val="bg2">
                    <a:lumMod val="50000"/>
                  </a:schemeClr>
                </a:solidFill>
                <a:latin typeface="Nexa" panose="00000500000000000000" pitchFamily="50" charset="0"/>
                <a:ea typeface="思源黑体 Light" panose="020B0300000000000000" pitchFamily="34" charset="-122"/>
              </a:rPr>
              <a:t>Where to place your smart lectern</a:t>
            </a:r>
          </a:p>
        </p:txBody>
      </p:sp>
      <p:sp>
        <p:nvSpPr>
          <p:cNvPr id="3" name="文本框 2"/>
          <p:cNvSpPr txBox="1"/>
          <p:nvPr/>
        </p:nvSpPr>
        <p:spPr>
          <a:xfrm>
            <a:off x="557481" y="569672"/>
            <a:ext cx="3651104" cy="521970"/>
          </a:xfrm>
          <a:prstGeom prst="rect">
            <a:avLst/>
          </a:prstGeom>
          <a:noFill/>
        </p:spPr>
        <p:txBody>
          <a:bodyPr wrap="square">
            <a:spAutoFit/>
          </a:bodyPr>
          <a:lstStyle/>
          <a:p>
            <a:r>
              <a:rPr lang="en-US" altLang="zh-CN" sz="2800" b="1" dirty="0">
                <a:solidFill>
                  <a:schemeClr val="bg2">
                    <a:lumMod val="50000"/>
                  </a:schemeClr>
                </a:solidFill>
                <a:latin typeface="Nexa Black" panose="00000A00000000000000" pitchFamily="50" charset="0"/>
                <a:ea typeface="思源黑体 Heavy" panose="020B0A00000000000000" pitchFamily="34" charset="-122"/>
                <a:sym typeface="+mn-ea"/>
              </a:rPr>
              <a:t>Use Scenarios</a:t>
            </a:r>
            <a:endParaRPr lang="zh-CN" altLang="en-US" sz="2800" b="1" dirty="0">
              <a:solidFill>
                <a:schemeClr val="bg2">
                  <a:lumMod val="50000"/>
                </a:schemeClr>
              </a:solidFill>
              <a:latin typeface="Nexa Black" panose="00000A00000000000000" pitchFamily="50" charset="0"/>
              <a:ea typeface="思源黑体 Heavy" panose="020B0A00000000000000" pitchFamily="34" charset="-122"/>
            </a:endParaRPr>
          </a:p>
        </p:txBody>
      </p:sp>
      <p:pic>
        <p:nvPicPr>
          <p:cNvPr id="4" name="图片 3"/>
          <p:cNvPicPr>
            <a:picLocks noChangeAspect="1"/>
          </p:cNvPicPr>
          <p:nvPr/>
        </p:nvPicPr>
        <p:blipFill>
          <a:blip r:embed="rId4"/>
          <a:srcRect t="17705"/>
          <a:stretch>
            <a:fillRect/>
          </a:stretch>
        </p:blipFill>
        <p:spPr>
          <a:xfrm>
            <a:off x="675005" y="2880995"/>
            <a:ext cx="3347720" cy="1833880"/>
          </a:xfrm>
          <a:prstGeom prst="rect">
            <a:avLst/>
          </a:prstGeom>
        </p:spPr>
      </p:pic>
      <p:pic>
        <p:nvPicPr>
          <p:cNvPr id="12" name="图片 11"/>
          <p:cNvPicPr>
            <a:picLocks noChangeAspect="1"/>
          </p:cNvPicPr>
          <p:nvPr/>
        </p:nvPicPr>
        <p:blipFill rotWithShape="1">
          <a:blip r:embed="rId5">
            <a:extLst>
              <a:ext uri="{28A0092B-C50C-407E-A947-70E740481C1C}">
                <a14:useLocalDpi xmlns:a14="http://schemas.microsoft.com/office/drawing/2010/main" val="0"/>
              </a:ext>
            </a:extLst>
          </a:blip>
          <a:srcRect l="2556" r="11887"/>
          <a:stretch>
            <a:fillRect/>
          </a:stretch>
        </p:blipFill>
        <p:spPr>
          <a:xfrm>
            <a:off x="4490720" y="2880995"/>
            <a:ext cx="3215005" cy="1753870"/>
          </a:xfrm>
          <a:prstGeom prst="rect">
            <a:avLst/>
          </a:prstGeom>
        </p:spPr>
      </p:pic>
      <p:pic>
        <p:nvPicPr>
          <p:cNvPr id="5" name="图片 4"/>
          <p:cNvPicPr>
            <a:picLocks noChangeAspect="1"/>
          </p:cNvPicPr>
          <p:nvPr/>
        </p:nvPicPr>
        <p:blipFill>
          <a:blip r:embed="rId6"/>
          <a:srcRect t="5019" b="8327"/>
          <a:stretch>
            <a:fillRect/>
          </a:stretch>
        </p:blipFill>
        <p:spPr>
          <a:xfrm>
            <a:off x="8246110" y="2880995"/>
            <a:ext cx="3239770" cy="175577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Grp="1" noRot="1" noChangeAspect="1" noMove="1" noResize="1" noEditPoints="1" noAdjustHandles="1" noChangeArrowheads="1" noChangeShapeType="1" noCrop="1"/>
          </p:cNvPicPr>
          <p:nvPr/>
        </p:nvPicPr>
        <p:blipFill>
          <a:blip r:embed="rId2" cstate="print"/>
          <a:stretch>
            <a:fillRect/>
          </a:stretch>
        </p:blipFill>
        <p:spPr>
          <a:xfrm>
            <a:off x="329" y="0"/>
            <a:ext cx="12191340" cy="6858000"/>
          </a:xfrm>
          <a:prstGeom prst="rect">
            <a:avLst/>
          </a:prstGeom>
        </p:spPr>
      </p:pic>
      <p:sp>
        <p:nvSpPr>
          <p:cNvPr id="4" name="Google Shape;136;p33"/>
          <p:cNvSpPr txBox="1"/>
          <p:nvPr/>
        </p:nvSpPr>
        <p:spPr>
          <a:xfrm>
            <a:off x="2879239" y="2946936"/>
            <a:ext cx="6877825" cy="964128"/>
          </a:xfrm>
          <a:prstGeom prst="rect">
            <a:avLst/>
          </a:prstGeom>
        </p:spPr>
        <p:txBody>
          <a:bodyPr spcFirstLastPara="1" vert="horz" wrap="square" lIns="91425" tIns="91425" rIns="91425" bIns="91425"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ctr">
              <a:lnSpc>
                <a:spcPct val="100000"/>
              </a:lnSpc>
              <a:spcBef>
                <a:spcPts val="0"/>
              </a:spcBef>
            </a:pPr>
            <a:r>
              <a:rPr lang="en-US" altLang="zh-CN" sz="4400" b="1" dirty="0">
                <a:solidFill>
                  <a:schemeClr val="bg2">
                    <a:lumMod val="50000"/>
                  </a:schemeClr>
                </a:solidFill>
                <a:latin typeface="Nexa Black" panose="00000A00000000000000" pitchFamily="50" charset="0"/>
                <a:ea typeface="思源黑体 Medium" panose="020B0600000000000000" pitchFamily="34" charset="-122"/>
                <a:sym typeface="+mn-ea"/>
              </a:rPr>
              <a:t>Solutions</a:t>
            </a:r>
            <a:endParaRPr lang="en-US" altLang="zh-CN" sz="4400" b="1" dirty="0">
              <a:solidFill>
                <a:schemeClr val="bg2">
                  <a:lumMod val="50000"/>
                </a:schemeClr>
              </a:solidFill>
              <a:latin typeface="Nexa Black" panose="00000A00000000000000" pitchFamily="50" charset="0"/>
              <a:ea typeface="思源黑体 Medium" panose="020B0600000000000000" pitchFamily="34" charset="-122"/>
            </a:endParaRPr>
          </a:p>
        </p:txBody>
      </p:sp>
      <p:pic>
        <p:nvPicPr>
          <p:cNvPr id="5" name="图片 4" descr="图标&#10;&#10;描述已自动生成"/>
          <p:cNvPicPr>
            <a:picLocks noChangeAspect="1"/>
          </p:cNvPicPr>
          <p:nvPr/>
        </p:nvPicPr>
        <p:blipFill>
          <a:blip r:embed="rId3" cstate="print"/>
          <a:stretch>
            <a:fillRect/>
          </a:stretch>
        </p:blipFill>
        <p:spPr>
          <a:xfrm>
            <a:off x="5854139" y="5143048"/>
            <a:ext cx="483719" cy="22951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Grp="1" noRot="1" noChangeAspect="1" noMove="1" noResize="1" noEditPoints="1" noAdjustHandles="1" noChangeArrowheads="1" noChangeShapeType="1" noCrop="1"/>
          </p:cNvPicPr>
          <p:nvPr/>
        </p:nvPicPr>
        <p:blipFill>
          <a:blip r:embed="rId2" cstate="print"/>
          <a:stretch>
            <a:fillRect/>
          </a:stretch>
        </p:blipFill>
        <p:spPr>
          <a:xfrm>
            <a:off x="360" y="0"/>
            <a:ext cx="12191340" cy="6858000"/>
          </a:xfrm>
          <a:prstGeom prst="rect">
            <a:avLst/>
          </a:prstGeom>
        </p:spPr>
      </p:pic>
      <p:sp>
        <p:nvSpPr>
          <p:cNvPr id="6" name="文本框 5"/>
          <p:cNvSpPr txBox="1"/>
          <p:nvPr/>
        </p:nvSpPr>
        <p:spPr>
          <a:xfrm>
            <a:off x="557530" y="528955"/>
            <a:ext cx="6100445" cy="521970"/>
          </a:xfrm>
          <a:prstGeom prst="rect">
            <a:avLst/>
          </a:prstGeom>
          <a:noFill/>
        </p:spPr>
        <p:txBody>
          <a:bodyPr wrap="square">
            <a:spAutoFit/>
          </a:bodyPr>
          <a:lstStyle/>
          <a:p>
            <a:r>
              <a:rPr lang="en-US" altLang="zh-CN" sz="2800" b="1" dirty="0">
                <a:solidFill>
                  <a:schemeClr val="bg2">
                    <a:lumMod val="50000"/>
                  </a:schemeClr>
                </a:solidFill>
                <a:latin typeface="Nexa Black" panose="00000A00000000000000" pitchFamily="50" charset="0"/>
                <a:ea typeface="思源黑体 Heavy" panose="020B0A00000000000000" pitchFamily="34" charset="-122"/>
                <a:sym typeface="+mn-ea"/>
              </a:rPr>
              <a:t>Presentation solution</a:t>
            </a:r>
            <a:endParaRPr lang="en-US" altLang="zh-CN" sz="2800" b="1" dirty="0">
              <a:solidFill>
                <a:schemeClr val="bg2">
                  <a:lumMod val="50000"/>
                </a:schemeClr>
              </a:solidFill>
              <a:latin typeface="Nexa Black" panose="00000A00000000000000" pitchFamily="50" charset="0"/>
              <a:ea typeface="思源黑体 Heavy" panose="020B0A00000000000000" pitchFamily="34" charset="-122"/>
            </a:endParaRPr>
          </a:p>
        </p:txBody>
      </p:sp>
      <p:pic>
        <p:nvPicPr>
          <p:cNvPr id="2" name="图片 1"/>
          <p:cNvPicPr>
            <a:picLocks noChangeAspect="1"/>
          </p:cNvPicPr>
          <p:nvPr/>
        </p:nvPicPr>
        <p:blipFill rotWithShape="1">
          <a:blip r:embed="rId3" cstate="print"/>
          <a:srcRect/>
          <a:stretch>
            <a:fillRect/>
          </a:stretch>
        </p:blipFill>
        <p:spPr>
          <a:xfrm flipV="1">
            <a:off x="-32101" y="1169852"/>
            <a:ext cx="11974463" cy="144000"/>
          </a:xfrm>
          <a:prstGeom prst="rect">
            <a:avLst/>
          </a:prstGeom>
        </p:spPr>
      </p:pic>
      <p:grpSp>
        <p:nvGrpSpPr>
          <p:cNvPr id="7" name="组合 6"/>
          <p:cNvGrpSpPr/>
          <p:nvPr/>
        </p:nvGrpSpPr>
        <p:grpSpPr>
          <a:xfrm>
            <a:off x="1356698" y="1694180"/>
            <a:ext cx="9841527" cy="4728476"/>
            <a:chOff x="797" y="1765"/>
            <a:chExt cx="14866" cy="7143"/>
          </a:xfrm>
        </p:grpSpPr>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31" y="1765"/>
              <a:ext cx="3984" cy="2264"/>
            </a:xfrm>
            <a:prstGeom prst="rect">
              <a:avLst/>
            </a:prstGeom>
          </p:spPr>
        </p:pic>
        <p:sp>
          <p:nvSpPr>
            <p:cNvPr id="9" name="文本框 8"/>
            <p:cNvSpPr txBox="1"/>
            <p:nvPr/>
          </p:nvSpPr>
          <p:spPr>
            <a:xfrm>
              <a:off x="4199" y="2404"/>
              <a:ext cx="1835" cy="509"/>
            </a:xfrm>
            <a:prstGeom prst="rect">
              <a:avLst/>
            </a:prstGeom>
            <a:noFill/>
          </p:spPr>
          <p:txBody>
            <a:bodyPr wrap="square" rtlCol="0">
              <a:spAutoFit/>
            </a:bodyPr>
            <a:lstStyle/>
            <a:p>
              <a:pPr defTabSz="963930" fontAlgn="auto">
                <a:spcBef>
                  <a:spcPts val="0"/>
                </a:spcBef>
                <a:spcAft>
                  <a:spcPts val="0"/>
                </a:spcAft>
              </a:pPr>
              <a:r>
                <a:rPr lang="en-US" altLang="zh-CN" sz="1600" dirty="0">
                  <a:solidFill>
                    <a:prstClr val="black"/>
                  </a:solidFill>
                  <a:latin typeface="Nexa" panose="00000500000000000000" pitchFamily="50" charset="0"/>
                  <a:ea typeface="微软雅黑" panose="020B0503020204020204" pitchFamily="34" charset="-122"/>
                  <a:cs typeface="Nexa" panose="00000500000000000000" pitchFamily="50" charset="0"/>
                </a:rPr>
                <a:t>Projection</a:t>
              </a:r>
            </a:p>
          </p:txBody>
        </p:sp>
        <p:sp>
          <p:nvSpPr>
            <p:cNvPr id="32" name="文本框 31"/>
            <p:cNvSpPr txBox="1"/>
            <p:nvPr/>
          </p:nvSpPr>
          <p:spPr>
            <a:xfrm>
              <a:off x="10725" y="4498"/>
              <a:ext cx="4938" cy="2480"/>
            </a:xfrm>
            <a:prstGeom prst="rect">
              <a:avLst/>
            </a:prstGeom>
            <a:noFill/>
          </p:spPr>
          <p:txBody>
            <a:bodyPr wrap="square" rtlCol="0" anchor="t">
              <a:spAutoFit/>
            </a:bodyPr>
            <a:lstStyle/>
            <a:p>
              <a:pPr algn="ctr" defTabSz="963930" fontAlgn="auto">
                <a:lnSpc>
                  <a:spcPct val="140000"/>
                </a:lnSpc>
                <a:spcBef>
                  <a:spcPts val="0"/>
                </a:spcBef>
                <a:spcAft>
                  <a:spcPts val="0"/>
                </a:spcAft>
              </a:pPr>
              <a:r>
                <a:rPr lang="zh-CN" altLang="en-US" sz="1200" dirty="0">
                  <a:latin typeface="Nexa" panose="00000500000000000000" pitchFamily="50" charset="0"/>
                  <a:ea typeface="微软雅黑" panose="020B0503020204020204" pitchFamily="34" charset="-122"/>
                  <a:cs typeface="Nexa" panose="00000500000000000000" pitchFamily="50" charset="0"/>
                  <a:sym typeface="+mn-ea"/>
                </a:rPr>
                <a:t>Sleek and stylish design</a:t>
              </a:r>
            </a:p>
            <a:p>
              <a:pPr algn="ctr" defTabSz="963930" fontAlgn="auto">
                <a:lnSpc>
                  <a:spcPct val="140000"/>
                </a:lnSpc>
                <a:spcBef>
                  <a:spcPts val="0"/>
                </a:spcBef>
                <a:spcAft>
                  <a:spcPts val="0"/>
                </a:spcAft>
              </a:pPr>
              <a:r>
                <a:rPr lang="zh-CN" altLang="en-US" sz="1200" dirty="0">
                  <a:latin typeface="Nexa" panose="00000500000000000000" pitchFamily="50" charset="0"/>
                  <a:ea typeface="微软雅黑" panose="020B0503020204020204" pitchFamily="34" charset="-122"/>
                  <a:cs typeface="Nexa" panose="00000500000000000000" pitchFamily="50" charset="0"/>
                  <a:sym typeface="+mn-ea"/>
                </a:rPr>
                <a:t>Win10 operating system</a:t>
              </a:r>
            </a:p>
            <a:p>
              <a:pPr algn="ctr" defTabSz="963930" fontAlgn="auto">
                <a:lnSpc>
                  <a:spcPct val="140000"/>
                </a:lnSpc>
                <a:spcBef>
                  <a:spcPts val="0"/>
                </a:spcBef>
                <a:spcAft>
                  <a:spcPts val="0"/>
                </a:spcAft>
              </a:pPr>
              <a:r>
                <a:rPr lang="zh-CN" altLang="en-US" sz="1200" dirty="0">
                  <a:latin typeface="Nexa" panose="00000500000000000000" pitchFamily="50" charset="0"/>
                  <a:ea typeface="微软雅黑" panose="020B0503020204020204" pitchFamily="34" charset="-122"/>
                  <a:cs typeface="Nexa" panose="00000500000000000000" pitchFamily="50" charset="0"/>
                  <a:sym typeface="+mn-ea"/>
                </a:rPr>
                <a:t>Wireless screen </a:t>
              </a:r>
              <a:r>
                <a:rPr lang="en-US" altLang="zh-CN" sz="1200" dirty="0">
                  <a:latin typeface="Nexa" panose="00000500000000000000" pitchFamily="50" charset="0"/>
                  <a:ea typeface="微软雅黑" panose="020B0503020204020204" pitchFamily="34" charset="-122"/>
                  <a:cs typeface="Nexa" panose="00000500000000000000" pitchFamily="50" charset="0"/>
                  <a:sym typeface="+mn-ea"/>
                </a:rPr>
                <a:t>sharing</a:t>
              </a:r>
              <a:r>
                <a:rPr lang="zh-CN" altLang="en-US" sz="1200" dirty="0">
                  <a:latin typeface="Nexa" panose="00000500000000000000" pitchFamily="50" charset="0"/>
                  <a:ea typeface="微软雅黑" panose="020B0503020204020204" pitchFamily="34" charset="-122"/>
                  <a:cs typeface="Nexa" panose="00000500000000000000" pitchFamily="50" charset="0"/>
                  <a:sym typeface="+mn-ea"/>
                </a:rPr>
                <a:t>, interactive between large and small screens</a:t>
              </a:r>
            </a:p>
            <a:p>
              <a:pPr algn="ctr" defTabSz="963930" fontAlgn="auto">
                <a:lnSpc>
                  <a:spcPct val="140000"/>
                </a:lnSpc>
                <a:spcBef>
                  <a:spcPts val="0"/>
                </a:spcBef>
                <a:spcAft>
                  <a:spcPts val="0"/>
                </a:spcAft>
              </a:pPr>
              <a:r>
                <a:rPr lang="zh-CN" altLang="en-US" sz="1200" dirty="0">
                  <a:latin typeface="Nexa" panose="00000500000000000000" pitchFamily="50" charset="0"/>
                  <a:ea typeface="微软雅黑" panose="020B0503020204020204" pitchFamily="34" charset="-122"/>
                  <a:cs typeface="Nexa" panose="00000500000000000000" pitchFamily="50" charset="0"/>
                  <a:sym typeface="+mn-ea"/>
                </a:rPr>
                <a:t> </a:t>
              </a:r>
              <a:r>
                <a:rPr lang="en-US" altLang="zh-CN" sz="1200" dirty="0">
                  <a:latin typeface="Nexa" panose="00000500000000000000" pitchFamily="50" charset="0"/>
                  <a:ea typeface="微软雅黑" panose="020B0503020204020204" pitchFamily="34" charset="-122"/>
                  <a:cs typeface="Nexa" panose="00000500000000000000" pitchFamily="50" charset="0"/>
                  <a:sym typeface="+mn-ea"/>
                </a:rPr>
                <a:t>A</a:t>
              </a:r>
              <a:r>
                <a:rPr lang="zh-CN" altLang="en-US" sz="1200" dirty="0">
                  <a:latin typeface="Nexa" panose="00000500000000000000" pitchFamily="50" charset="0"/>
                  <a:ea typeface="微软雅黑" panose="020B0503020204020204" pitchFamily="34" charset="-122"/>
                  <a:cs typeface="Nexa" panose="00000500000000000000" pitchFamily="50" charset="0"/>
                  <a:sym typeface="+mn-ea"/>
                </a:rPr>
                <a:t>nnotations</a:t>
              </a:r>
            </a:p>
            <a:p>
              <a:pPr algn="ctr" defTabSz="963930" fontAlgn="auto">
                <a:lnSpc>
                  <a:spcPct val="140000"/>
                </a:lnSpc>
                <a:spcBef>
                  <a:spcPts val="0"/>
                </a:spcBef>
                <a:spcAft>
                  <a:spcPts val="0"/>
                </a:spcAft>
              </a:pPr>
              <a:r>
                <a:rPr lang="zh-CN" altLang="en-US" sz="1200" dirty="0">
                  <a:latin typeface="Nexa" panose="00000500000000000000" pitchFamily="50" charset="0"/>
                  <a:ea typeface="微软雅黑" panose="020B0503020204020204" pitchFamily="34" charset="-122"/>
                  <a:cs typeface="Nexa" panose="00000500000000000000" pitchFamily="50" charset="0"/>
                  <a:sym typeface="+mn-ea"/>
                </a:rPr>
                <a:t>Prompter</a:t>
              </a:r>
            </a:p>
          </p:txBody>
        </p:sp>
        <p:sp>
          <p:nvSpPr>
            <p:cNvPr id="51" name="文本框 50"/>
            <p:cNvSpPr txBox="1"/>
            <p:nvPr/>
          </p:nvSpPr>
          <p:spPr>
            <a:xfrm>
              <a:off x="3520" y="3948"/>
              <a:ext cx="1240" cy="1393"/>
            </a:xfrm>
            <a:prstGeom prst="rect">
              <a:avLst/>
            </a:prstGeom>
            <a:noFill/>
          </p:spPr>
          <p:txBody>
            <a:bodyPr wrap="square" rtlCol="0">
              <a:spAutoFit/>
            </a:bodyPr>
            <a:lstStyle/>
            <a:p>
              <a:r>
                <a:rPr lang="en-US" altLang="zh-CN" sz="5400">
                  <a:latin typeface="Nexa" panose="00000500000000000000" pitchFamily="50" charset="0"/>
                  <a:cs typeface="Nexa" panose="00000500000000000000" pitchFamily="50" charset="0"/>
                </a:rPr>
                <a:t>+</a:t>
              </a:r>
            </a:p>
          </p:txBody>
        </p:sp>
        <p:sp>
          <p:nvSpPr>
            <p:cNvPr id="52" name="文本框 51"/>
            <p:cNvSpPr txBox="1"/>
            <p:nvPr/>
          </p:nvSpPr>
          <p:spPr>
            <a:xfrm>
              <a:off x="9767" y="3912"/>
              <a:ext cx="1240" cy="1393"/>
            </a:xfrm>
            <a:prstGeom prst="rect">
              <a:avLst/>
            </a:prstGeom>
            <a:noFill/>
          </p:spPr>
          <p:txBody>
            <a:bodyPr wrap="square" rtlCol="0">
              <a:spAutoFit/>
            </a:bodyPr>
            <a:lstStyle/>
            <a:p>
              <a:r>
                <a:rPr lang="en-US" altLang="zh-CN" sz="5400">
                  <a:latin typeface="Nexa" panose="00000500000000000000" pitchFamily="50" charset="0"/>
                  <a:cs typeface="Nexa" panose="00000500000000000000" pitchFamily="50" charset="0"/>
                </a:rPr>
                <a:t>=</a:t>
              </a:r>
            </a:p>
          </p:txBody>
        </p:sp>
        <p:pic>
          <p:nvPicPr>
            <p:cNvPr id="53" name="图片 52" descr="ba23390d8e1d150d8fa86bd734a829cd"/>
            <p:cNvPicPr>
              <a:picLocks noChangeAspect="1"/>
            </p:cNvPicPr>
            <p:nvPr/>
          </p:nvPicPr>
          <p:blipFill>
            <a:blip r:embed="rId5"/>
            <a:srcRect l="7596" t="16458" r="11651" b="29173"/>
            <a:stretch>
              <a:fillRect/>
            </a:stretch>
          </p:blipFill>
          <p:spPr>
            <a:xfrm>
              <a:off x="6024" y="1765"/>
              <a:ext cx="2406" cy="1852"/>
            </a:xfrm>
            <a:prstGeom prst="rect">
              <a:avLst/>
            </a:prstGeom>
          </p:spPr>
        </p:pic>
        <p:pic>
          <p:nvPicPr>
            <p:cNvPr id="54" name="图片 53" descr="e21af1b82cd8cc3a6b82953a42641447"/>
            <p:cNvPicPr>
              <a:picLocks noChangeAspect="1"/>
            </p:cNvPicPr>
            <p:nvPr/>
          </p:nvPicPr>
          <p:blipFill>
            <a:blip r:embed="rId6"/>
            <a:stretch>
              <a:fillRect/>
            </a:stretch>
          </p:blipFill>
          <p:spPr>
            <a:xfrm>
              <a:off x="6031" y="6096"/>
              <a:ext cx="2534" cy="1436"/>
            </a:xfrm>
            <a:prstGeom prst="rect">
              <a:avLst/>
            </a:prstGeom>
          </p:spPr>
        </p:pic>
        <p:pic>
          <p:nvPicPr>
            <p:cNvPr id="55" name="图片 54" descr="011629c6e3a893260f6e7ff7cccc3865"/>
            <p:cNvPicPr>
              <a:picLocks noChangeAspect="1"/>
            </p:cNvPicPr>
            <p:nvPr/>
          </p:nvPicPr>
          <p:blipFill>
            <a:blip r:embed="rId7"/>
            <a:srcRect l="1987" t="5396" r="6294" b="5942"/>
            <a:stretch>
              <a:fillRect/>
            </a:stretch>
          </p:blipFill>
          <p:spPr>
            <a:xfrm>
              <a:off x="5831" y="3912"/>
              <a:ext cx="2934" cy="1896"/>
            </a:xfrm>
            <a:prstGeom prst="rect">
              <a:avLst/>
            </a:prstGeom>
          </p:spPr>
        </p:pic>
        <p:sp>
          <p:nvSpPr>
            <p:cNvPr id="56" name="文本框 55"/>
            <p:cNvSpPr txBox="1"/>
            <p:nvPr/>
          </p:nvSpPr>
          <p:spPr>
            <a:xfrm>
              <a:off x="5084" y="4522"/>
              <a:ext cx="940" cy="509"/>
            </a:xfrm>
            <a:prstGeom prst="rect">
              <a:avLst/>
            </a:prstGeom>
            <a:noFill/>
          </p:spPr>
          <p:txBody>
            <a:bodyPr wrap="square" rtlCol="0">
              <a:spAutoFit/>
            </a:bodyPr>
            <a:lstStyle/>
            <a:p>
              <a:pPr defTabSz="963930" fontAlgn="auto">
                <a:spcBef>
                  <a:spcPts val="0"/>
                </a:spcBef>
                <a:spcAft>
                  <a:spcPts val="0"/>
                </a:spcAft>
              </a:pPr>
              <a:r>
                <a:rPr lang="en-US" altLang="zh-CN" sz="1600" dirty="0">
                  <a:solidFill>
                    <a:prstClr val="black"/>
                  </a:solidFill>
                  <a:latin typeface="Nexa" panose="00000500000000000000" pitchFamily="50" charset="0"/>
                  <a:ea typeface="微软雅黑" panose="020B0503020204020204" pitchFamily="34" charset="-122"/>
                  <a:cs typeface="Nexa" panose="00000500000000000000" pitchFamily="50" charset="0"/>
                </a:rPr>
                <a:t>LCD</a:t>
              </a:r>
            </a:p>
          </p:txBody>
        </p:sp>
        <p:sp>
          <p:nvSpPr>
            <p:cNvPr id="57" name="文本框 56"/>
            <p:cNvSpPr txBox="1"/>
            <p:nvPr/>
          </p:nvSpPr>
          <p:spPr>
            <a:xfrm>
              <a:off x="5103" y="6540"/>
              <a:ext cx="924" cy="509"/>
            </a:xfrm>
            <a:prstGeom prst="rect">
              <a:avLst/>
            </a:prstGeom>
            <a:noFill/>
          </p:spPr>
          <p:txBody>
            <a:bodyPr wrap="square" rtlCol="0">
              <a:spAutoFit/>
            </a:bodyPr>
            <a:lstStyle/>
            <a:p>
              <a:pPr defTabSz="963930" fontAlgn="auto">
                <a:spcBef>
                  <a:spcPts val="0"/>
                </a:spcBef>
                <a:spcAft>
                  <a:spcPts val="0"/>
                </a:spcAft>
              </a:pPr>
              <a:r>
                <a:rPr lang="en-US" altLang="zh-CN" sz="1600" dirty="0">
                  <a:solidFill>
                    <a:prstClr val="black"/>
                  </a:solidFill>
                  <a:latin typeface="Nexa" panose="00000500000000000000" pitchFamily="50" charset="0"/>
                  <a:ea typeface="微软雅黑" panose="020B0503020204020204" pitchFamily="34" charset="-122"/>
                  <a:cs typeface="Nexa" panose="00000500000000000000" pitchFamily="50" charset="0"/>
                </a:rPr>
                <a:t>LED</a:t>
              </a:r>
            </a:p>
          </p:txBody>
        </p:sp>
        <p:sp>
          <p:nvSpPr>
            <p:cNvPr id="58" name="文本框 57"/>
            <p:cNvSpPr txBox="1"/>
            <p:nvPr/>
          </p:nvSpPr>
          <p:spPr>
            <a:xfrm>
              <a:off x="11219" y="7933"/>
              <a:ext cx="4393" cy="975"/>
            </a:xfrm>
            <a:prstGeom prst="rect">
              <a:avLst/>
            </a:prstGeom>
            <a:noFill/>
          </p:spPr>
          <p:txBody>
            <a:bodyPr wrap="square" rtlCol="0" anchor="t">
              <a:spAutoFit/>
            </a:bodyPr>
            <a:lstStyle/>
            <a:p>
              <a:pPr algn="l"/>
              <a:r>
                <a:rPr lang="zh-CN" altLang="en-US" b="1" dirty="0">
                  <a:latin typeface="Nexa" panose="00000500000000000000" pitchFamily="50" charset="0"/>
                  <a:ea typeface="微软雅黑" panose="020B0503020204020204" pitchFamily="34" charset="-122"/>
                  <a:cs typeface="Nexa" panose="00000500000000000000" pitchFamily="50" charset="0"/>
                  <a:sym typeface="+mn-ea"/>
                </a:rPr>
                <a:t>Intelligent Speech Presentation</a:t>
              </a:r>
            </a:p>
          </p:txBody>
        </p:sp>
        <p:sp>
          <p:nvSpPr>
            <p:cNvPr id="59" name="文本框 58"/>
            <p:cNvSpPr txBox="1"/>
            <p:nvPr/>
          </p:nvSpPr>
          <p:spPr>
            <a:xfrm>
              <a:off x="6363" y="8046"/>
              <a:ext cx="1541" cy="556"/>
            </a:xfrm>
            <a:prstGeom prst="rect">
              <a:avLst/>
            </a:prstGeom>
            <a:noFill/>
          </p:spPr>
          <p:txBody>
            <a:bodyPr wrap="square" rtlCol="0" anchor="t">
              <a:spAutoFit/>
            </a:bodyPr>
            <a:lstStyle/>
            <a:p>
              <a:r>
                <a:rPr lang="en-US" altLang="zh-CN" dirty="0">
                  <a:solidFill>
                    <a:srgbClr val="E7E6E6">
                      <a:lumMod val="25000"/>
                    </a:srgbClr>
                  </a:solidFill>
                  <a:latin typeface="Nexa" panose="00000500000000000000" pitchFamily="50" charset="0"/>
                  <a:ea typeface="微软雅黑" panose="020B0503020204020204" pitchFamily="34" charset="-122"/>
                  <a:cs typeface="Nexa" panose="00000500000000000000" pitchFamily="50" charset="0"/>
                  <a:sym typeface="+mn-ea"/>
                </a:rPr>
                <a:t>Display</a:t>
              </a:r>
            </a:p>
          </p:txBody>
        </p:sp>
        <p:sp>
          <p:nvSpPr>
            <p:cNvPr id="60" name="文本框 59"/>
            <p:cNvSpPr txBox="1"/>
            <p:nvPr/>
          </p:nvSpPr>
          <p:spPr>
            <a:xfrm>
              <a:off x="797" y="8046"/>
              <a:ext cx="2684" cy="556"/>
            </a:xfrm>
            <a:prstGeom prst="rect">
              <a:avLst/>
            </a:prstGeom>
            <a:noFill/>
          </p:spPr>
          <p:txBody>
            <a:bodyPr wrap="square" rtlCol="0" anchor="t">
              <a:spAutoFit/>
            </a:bodyPr>
            <a:lstStyle/>
            <a:p>
              <a:r>
                <a:rPr lang="en-US" altLang="zh-CN" dirty="0">
                  <a:solidFill>
                    <a:srgbClr val="E7E6E6">
                      <a:lumMod val="25000"/>
                    </a:srgbClr>
                  </a:solidFill>
                  <a:latin typeface="Nexa" panose="00000500000000000000" pitchFamily="50" charset="0"/>
                  <a:ea typeface="微软雅黑" panose="020B0503020204020204" pitchFamily="34" charset="-122"/>
                  <a:cs typeface="Nexa" panose="00000500000000000000" pitchFamily="50" charset="0"/>
                  <a:sym typeface="+mn-ea"/>
                </a:rPr>
                <a:t>Smart Lectern</a:t>
              </a:r>
            </a:p>
          </p:txBody>
        </p:sp>
        <p:cxnSp>
          <p:nvCxnSpPr>
            <p:cNvPr id="61" name="直接连接符 60"/>
            <p:cNvCxnSpPr/>
            <p:nvPr/>
          </p:nvCxnSpPr>
          <p:spPr>
            <a:xfrm>
              <a:off x="917" y="7803"/>
              <a:ext cx="14156" cy="24"/>
            </a:xfrm>
            <a:prstGeom prst="line">
              <a:avLst/>
            </a:prstGeom>
            <a:ln w="19050">
              <a:prstDash val="dash"/>
            </a:ln>
          </p:spPr>
          <p:style>
            <a:lnRef idx="1">
              <a:srgbClr val="5B9BD5"/>
            </a:lnRef>
            <a:fillRef idx="0">
              <a:srgbClr val="5B9BD5"/>
            </a:fillRef>
            <a:effectRef idx="0">
              <a:srgbClr val="5B9BD5"/>
            </a:effectRef>
            <a:fontRef idx="minor">
              <a:sysClr val="windowText" lastClr="000000"/>
            </a:fontRef>
          </p:style>
        </p:cxnSp>
      </p:grpSp>
      <p:pic>
        <p:nvPicPr>
          <p:cNvPr id="4" name="图片 3" descr="六视图"/>
          <p:cNvPicPr>
            <a:picLocks noChangeAspect="1"/>
          </p:cNvPicPr>
          <p:nvPr/>
        </p:nvPicPr>
        <p:blipFill>
          <a:blip r:embed="rId8"/>
          <a:srcRect t="20370" r="68896" b="21352"/>
          <a:stretch>
            <a:fillRect/>
          </a:stretch>
        </p:blipFill>
        <p:spPr>
          <a:xfrm>
            <a:off x="1021080" y="2033270"/>
            <a:ext cx="1790700" cy="267462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Grp="1" noRot="1" noChangeAspect="1" noMove="1" noResize="1" noEditPoints="1" noAdjustHandles="1" noChangeArrowheads="1" noChangeShapeType="1" noCrop="1"/>
          </p:cNvPicPr>
          <p:nvPr/>
        </p:nvPicPr>
        <p:blipFill>
          <a:blip r:embed="rId2" cstate="print"/>
          <a:stretch>
            <a:fillRect/>
          </a:stretch>
        </p:blipFill>
        <p:spPr>
          <a:xfrm>
            <a:off x="360" y="0"/>
            <a:ext cx="12191340" cy="6858000"/>
          </a:xfrm>
          <a:prstGeom prst="rect">
            <a:avLst/>
          </a:prstGeom>
        </p:spPr>
      </p:pic>
      <p:sp>
        <p:nvSpPr>
          <p:cNvPr id="6" name="文本框 5"/>
          <p:cNvSpPr txBox="1"/>
          <p:nvPr/>
        </p:nvSpPr>
        <p:spPr>
          <a:xfrm>
            <a:off x="557530" y="528955"/>
            <a:ext cx="6941185" cy="521970"/>
          </a:xfrm>
          <a:prstGeom prst="rect">
            <a:avLst/>
          </a:prstGeom>
          <a:noFill/>
        </p:spPr>
        <p:txBody>
          <a:bodyPr wrap="square">
            <a:spAutoFit/>
          </a:bodyPr>
          <a:lstStyle/>
          <a:p>
            <a:r>
              <a:rPr lang="en-US" altLang="zh-CN" sz="2800" b="1" dirty="0">
                <a:solidFill>
                  <a:schemeClr val="bg2">
                    <a:lumMod val="50000"/>
                  </a:schemeClr>
                </a:solidFill>
                <a:latin typeface="Nexa Black" panose="00000A00000000000000" pitchFamily="50" charset="0"/>
                <a:ea typeface="思源黑体 Heavy" panose="020B0A00000000000000" pitchFamily="34" charset="-122"/>
                <a:sym typeface="微软雅黑" panose="020B0503020204020204" pitchFamily="34" charset="-122"/>
              </a:rPr>
              <a:t>Wireless Screen Sharing Solution</a:t>
            </a:r>
            <a:endParaRPr lang="en-US" altLang="zh-CN" sz="2800" b="1" dirty="0">
              <a:solidFill>
                <a:schemeClr val="bg2">
                  <a:lumMod val="50000"/>
                </a:schemeClr>
              </a:solidFill>
              <a:latin typeface="Nexa Black" panose="00000A00000000000000" pitchFamily="50" charset="0"/>
              <a:ea typeface="思源黑体 Heavy" panose="020B0A00000000000000" pitchFamily="34" charset="-122"/>
            </a:endParaRPr>
          </a:p>
        </p:txBody>
      </p:sp>
      <p:pic>
        <p:nvPicPr>
          <p:cNvPr id="2" name="图片 1"/>
          <p:cNvPicPr>
            <a:picLocks noChangeAspect="1"/>
          </p:cNvPicPr>
          <p:nvPr/>
        </p:nvPicPr>
        <p:blipFill rotWithShape="1">
          <a:blip r:embed="rId3" cstate="print"/>
          <a:srcRect/>
          <a:stretch>
            <a:fillRect/>
          </a:stretch>
        </p:blipFill>
        <p:spPr>
          <a:xfrm flipV="1">
            <a:off x="-32101" y="1169852"/>
            <a:ext cx="11974463" cy="144000"/>
          </a:xfrm>
          <a:prstGeom prst="rect">
            <a:avLst/>
          </a:prstGeom>
        </p:spPr>
      </p:pic>
      <p:grpSp>
        <p:nvGrpSpPr>
          <p:cNvPr id="5" name="组合 4"/>
          <p:cNvGrpSpPr/>
          <p:nvPr/>
        </p:nvGrpSpPr>
        <p:grpSpPr>
          <a:xfrm>
            <a:off x="320040" y="1892300"/>
            <a:ext cx="10237013" cy="4119262"/>
            <a:chOff x="629" y="3253"/>
            <a:chExt cx="13264" cy="5337"/>
          </a:xfrm>
        </p:grpSpPr>
        <p:pic>
          <p:nvPicPr>
            <p:cNvPr id="32" name="图片 31"/>
            <p:cNvPicPr>
              <a:picLocks noChangeAspect="1"/>
            </p:cNvPicPr>
            <p:nvPr/>
          </p:nvPicPr>
          <p:blipFill>
            <a:blip r:embed="rId4"/>
            <a:stretch>
              <a:fillRect/>
            </a:stretch>
          </p:blipFill>
          <p:spPr>
            <a:xfrm>
              <a:off x="9748" y="7108"/>
              <a:ext cx="1210" cy="1085"/>
            </a:xfrm>
            <a:prstGeom prst="rect">
              <a:avLst/>
            </a:prstGeom>
          </p:spPr>
        </p:pic>
        <p:cxnSp>
          <p:nvCxnSpPr>
            <p:cNvPr id="35" name="直接箭头连接符 34"/>
            <p:cNvCxnSpPr/>
            <p:nvPr/>
          </p:nvCxnSpPr>
          <p:spPr>
            <a:xfrm>
              <a:off x="11062" y="7901"/>
              <a:ext cx="1701" cy="0"/>
            </a:xfrm>
            <a:prstGeom prst="straightConnector1">
              <a:avLst/>
            </a:prstGeom>
            <a:solidFill>
              <a:schemeClr val="accent1"/>
            </a:solidFill>
            <a:ln w="9525" cap="flat" cmpd="sng" algn="ctr">
              <a:solidFill>
                <a:schemeClr val="tx1"/>
              </a:solidFill>
              <a:prstDash val="solid"/>
              <a:round/>
              <a:headEnd type="none" w="med" len="med"/>
              <a:tailEnd type="arrow" w="med" len="med"/>
            </a:ln>
          </p:spPr>
        </p:cxnSp>
        <p:cxnSp>
          <p:nvCxnSpPr>
            <p:cNvPr id="38" name="直接箭头连接符 37"/>
            <p:cNvCxnSpPr/>
            <p:nvPr/>
          </p:nvCxnSpPr>
          <p:spPr>
            <a:xfrm flipV="1">
              <a:off x="13670" y="5345"/>
              <a:ext cx="0" cy="1247"/>
            </a:xfrm>
            <a:prstGeom prst="straightConnector1">
              <a:avLst/>
            </a:prstGeom>
            <a:solidFill>
              <a:schemeClr val="accent1"/>
            </a:solidFill>
            <a:ln w="9525" cap="flat" cmpd="sng" algn="ctr">
              <a:solidFill>
                <a:schemeClr val="tx1"/>
              </a:solidFill>
              <a:prstDash val="solid"/>
              <a:round/>
              <a:headEnd type="none" w="med" len="med"/>
              <a:tailEnd type="arrow" w="med" len="med"/>
            </a:ln>
          </p:spPr>
        </p:cxnSp>
        <p:sp>
          <p:nvSpPr>
            <p:cNvPr id="40" name="文本框 39"/>
            <p:cNvSpPr txBox="1"/>
            <p:nvPr/>
          </p:nvSpPr>
          <p:spPr>
            <a:xfrm>
              <a:off x="9021" y="8193"/>
              <a:ext cx="3903" cy="397"/>
            </a:xfrm>
            <a:prstGeom prst="rect">
              <a:avLst/>
            </a:prstGeom>
            <a:noFill/>
          </p:spPr>
          <p:txBody>
            <a:bodyPr wrap="square" rtlCol="0">
              <a:spAutoFit/>
            </a:bodyPr>
            <a:lstStyle/>
            <a:p>
              <a:r>
                <a:rPr lang="zh-CN" altLang="en-US" sz="1400">
                  <a:latin typeface="Nexa" panose="00000500000000000000" pitchFamily="50" charset="0"/>
                  <a:cs typeface="Nexa" panose="00000500000000000000" pitchFamily="50" charset="0"/>
                </a:rPr>
                <a:t>MAXHUB</a:t>
              </a:r>
              <a:r>
                <a:rPr lang="en-US" altLang="zh-CN" sz="1400">
                  <a:latin typeface="Nexa" panose="00000500000000000000" pitchFamily="50" charset="0"/>
                  <a:cs typeface="Nexa" panose="00000500000000000000" pitchFamily="50" charset="0"/>
                </a:rPr>
                <a:t> Share/WT1</a:t>
              </a:r>
              <a:r>
                <a:rPr lang="zh-CN" altLang="en-US" sz="1400">
                  <a:latin typeface="Nexa" panose="00000500000000000000" pitchFamily="50" charset="0"/>
                  <a:cs typeface="Nexa" panose="00000500000000000000" pitchFamily="50" charset="0"/>
                </a:rPr>
                <a:t>3</a:t>
              </a:r>
            </a:p>
          </p:txBody>
        </p:sp>
        <p:sp>
          <p:nvSpPr>
            <p:cNvPr id="41" name="文本框 40"/>
            <p:cNvSpPr txBox="1"/>
            <p:nvPr/>
          </p:nvSpPr>
          <p:spPr>
            <a:xfrm>
              <a:off x="12423" y="5720"/>
              <a:ext cx="1470" cy="836"/>
            </a:xfrm>
            <a:prstGeom prst="rect">
              <a:avLst/>
            </a:prstGeom>
            <a:noFill/>
          </p:spPr>
          <p:txBody>
            <a:bodyPr wrap="square" rtlCol="0">
              <a:spAutoFit/>
            </a:bodyPr>
            <a:lstStyle/>
            <a:p>
              <a:r>
                <a:rPr lang="en-US" altLang="zh-CN">
                  <a:latin typeface="Nexa" panose="00000500000000000000" pitchFamily="50" charset="0"/>
                  <a:cs typeface="Nexa" panose="00000500000000000000" pitchFamily="50" charset="0"/>
                </a:rPr>
                <a:t>Screen share</a:t>
              </a:r>
            </a:p>
          </p:txBody>
        </p:sp>
        <p:grpSp>
          <p:nvGrpSpPr>
            <p:cNvPr id="30" name="组合 29"/>
            <p:cNvGrpSpPr/>
            <p:nvPr/>
          </p:nvGrpSpPr>
          <p:grpSpPr>
            <a:xfrm>
              <a:off x="629" y="3253"/>
              <a:ext cx="8571" cy="3621"/>
              <a:chOff x="516" y="5747"/>
              <a:chExt cx="8571" cy="3621"/>
            </a:xfrm>
          </p:grpSpPr>
          <p:sp>
            <p:nvSpPr>
              <p:cNvPr id="7" name="矩形 6"/>
              <p:cNvSpPr/>
              <p:nvPr/>
            </p:nvSpPr>
            <p:spPr>
              <a:xfrm>
                <a:off x="516" y="5861"/>
                <a:ext cx="1020" cy="2721"/>
              </a:xfrm>
              <a:prstGeom prst="rect">
                <a:avLst/>
              </a:prstGeom>
              <a:noFill/>
              <a:ln w="9525" cap="flat" cmpd="sng" algn="ctr">
                <a:solidFill>
                  <a:schemeClr val="tx1"/>
                </a:solidFill>
                <a:prstDash val="solid"/>
                <a:round/>
                <a:headEnd type="none" w="med" len="med"/>
                <a:tailEnd type="none" w="med" len="med"/>
              </a:ln>
              <a:extLst>
                <a:ext uri="{909E8E84-426E-40DD-AFC4-6F175D3DCCD1}">
                  <a14:hiddenFill xmlns:a14="http://schemas.microsoft.com/office/drawing/2010/main">
                    <a:solidFill>
                      <a:schemeClr val="accent1"/>
                    </a:solidFill>
                  </a14:hiddenFill>
                </a:ext>
              </a:extLst>
            </p:spPr>
            <p:txBody>
              <a:bodyPr vert="horz" wrap="square" lIns="91440" tIns="45720" rIns="91440" bIns="45720" numCol="1"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zh-CN" altLang="en-US" sz="2000" b="0" i="0" u="none" strike="noStrike" cap="none" normalizeH="0" baseline="0">
                  <a:ln>
                    <a:noFill/>
                  </a:ln>
                  <a:solidFill>
                    <a:schemeClr val="tx1"/>
                  </a:solidFill>
                  <a:effectLst/>
                  <a:latin typeface="Nexa" panose="00000500000000000000" pitchFamily="50" charset="0"/>
                  <a:ea typeface="宋体" panose="02010600030101010101" pitchFamily="2" charset="-122"/>
                  <a:cs typeface="Nexa" panose="00000500000000000000" pitchFamily="50" charset="0"/>
                </a:endParaRPr>
              </a:p>
            </p:txBody>
          </p:sp>
          <p:sp>
            <p:nvSpPr>
              <p:cNvPr id="9" name="矩形 8"/>
              <p:cNvSpPr/>
              <p:nvPr/>
            </p:nvSpPr>
            <p:spPr>
              <a:xfrm>
                <a:off x="3918" y="5788"/>
                <a:ext cx="1020" cy="2721"/>
              </a:xfrm>
              <a:prstGeom prst="rect">
                <a:avLst/>
              </a:prstGeom>
              <a:noFill/>
              <a:ln w="9525" cap="flat" cmpd="sng" algn="ctr">
                <a:solidFill>
                  <a:schemeClr val="tx1"/>
                </a:solidFill>
                <a:prstDash val="solid"/>
                <a:round/>
                <a:headEnd type="none" w="med" len="med"/>
                <a:tailEnd type="none" w="med" len="med"/>
              </a:ln>
              <a:extLst>
                <a:ext uri="{909E8E84-426E-40DD-AFC4-6F175D3DCCD1}">
                  <a14:hiddenFill xmlns:a14="http://schemas.microsoft.com/office/drawing/2010/main">
                    <a:solidFill>
                      <a:schemeClr val="accent1"/>
                    </a:solidFill>
                  </a14:hiddenFill>
                </a:ext>
              </a:extLst>
            </p:spPr>
            <p:txBody>
              <a:bodyPr vert="horz" wrap="square" lIns="91440" tIns="45720" rIns="91440" bIns="45720" numCol="1"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zh-CN" altLang="en-US" sz="2000" b="0" i="0" u="none" strike="noStrike" cap="none" normalizeH="0" baseline="0">
                  <a:ln>
                    <a:noFill/>
                  </a:ln>
                  <a:solidFill>
                    <a:schemeClr val="tx1"/>
                  </a:solidFill>
                  <a:effectLst/>
                  <a:latin typeface="Nexa" panose="00000500000000000000" pitchFamily="50" charset="0"/>
                  <a:ea typeface="宋体" panose="02010600030101010101" pitchFamily="2" charset="-122"/>
                  <a:cs typeface="Nexa" panose="00000500000000000000" pitchFamily="50" charset="0"/>
                </a:endParaRPr>
              </a:p>
            </p:txBody>
          </p:sp>
          <p:sp>
            <p:nvSpPr>
              <p:cNvPr id="10" name="矩形 9"/>
              <p:cNvSpPr/>
              <p:nvPr/>
            </p:nvSpPr>
            <p:spPr>
              <a:xfrm>
                <a:off x="7490" y="5747"/>
                <a:ext cx="1488" cy="2721"/>
              </a:xfrm>
              <a:prstGeom prst="rect">
                <a:avLst/>
              </a:prstGeom>
              <a:noFill/>
              <a:ln w="9525" cap="flat" cmpd="sng" algn="ctr">
                <a:solidFill>
                  <a:schemeClr val="tx1"/>
                </a:solidFill>
                <a:prstDash val="solid"/>
                <a:round/>
                <a:headEnd type="none" w="med" len="med"/>
                <a:tailEnd type="none" w="med" len="med"/>
              </a:ln>
              <a:extLst>
                <a:ext uri="{909E8E84-426E-40DD-AFC4-6F175D3DCCD1}">
                  <a14:hiddenFill xmlns:a14="http://schemas.microsoft.com/office/drawing/2010/main">
                    <a:solidFill>
                      <a:schemeClr val="accent1"/>
                    </a:solidFill>
                  </a14:hiddenFill>
                </a:ext>
              </a:extLst>
            </p:spPr>
            <p:txBody>
              <a:bodyPr vert="horz" wrap="square" lIns="91440" tIns="45720" rIns="91440" bIns="45720" numCol="1"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zh-CN" altLang="en-US" sz="2000" b="0" i="0" u="none" strike="noStrike" cap="none" normalizeH="0" baseline="0">
                  <a:ln>
                    <a:noFill/>
                  </a:ln>
                  <a:solidFill>
                    <a:schemeClr val="tx1"/>
                  </a:solidFill>
                  <a:effectLst/>
                  <a:latin typeface="Nexa" panose="00000500000000000000" pitchFamily="50" charset="0"/>
                  <a:ea typeface="宋体" panose="02010600030101010101" pitchFamily="2" charset="-122"/>
                  <a:cs typeface="Nexa" panose="00000500000000000000" pitchFamily="50" charset="0"/>
                </a:endParaRPr>
              </a:p>
            </p:txBody>
          </p:sp>
          <p:sp>
            <p:nvSpPr>
              <p:cNvPr id="13" name="文本框 12"/>
              <p:cNvSpPr txBox="1"/>
              <p:nvPr/>
            </p:nvSpPr>
            <p:spPr>
              <a:xfrm>
                <a:off x="684" y="6800"/>
                <a:ext cx="794" cy="517"/>
              </a:xfrm>
              <a:prstGeom prst="rect">
                <a:avLst/>
              </a:prstGeom>
              <a:noFill/>
            </p:spPr>
            <p:txBody>
              <a:bodyPr wrap="square" rtlCol="0">
                <a:spAutoFit/>
              </a:bodyPr>
              <a:lstStyle/>
              <a:p>
                <a:r>
                  <a:rPr lang="en-US" altLang="zh-CN" sz="2000">
                    <a:latin typeface="Nexa" panose="00000500000000000000" pitchFamily="50" charset="0"/>
                    <a:cs typeface="Nexa" panose="00000500000000000000" pitchFamily="50" charset="0"/>
                  </a:rPr>
                  <a:t>PC</a:t>
                </a:r>
              </a:p>
            </p:txBody>
          </p:sp>
          <p:sp>
            <p:nvSpPr>
              <p:cNvPr id="14" name="文本框 13"/>
              <p:cNvSpPr txBox="1"/>
              <p:nvPr/>
            </p:nvSpPr>
            <p:spPr>
              <a:xfrm>
                <a:off x="3952" y="6801"/>
                <a:ext cx="959" cy="955"/>
              </a:xfrm>
              <a:prstGeom prst="rect">
                <a:avLst/>
              </a:prstGeom>
              <a:noFill/>
            </p:spPr>
            <p:txBody>
              <a:bodyPr wrap="square" rtlCol="0">
                <a:spAutoFit/>
              </a:bodyPr>
              <a:lstStyle/>
              <a:p>
                <a:r>
                  <a:rPr lang="en-US" altLang="zh-CN" sz="1400">
                    <a:latin typeface="Nexa" panose="00000500000000000000" pitchFamily="50" charset="0"/>
                    <a:cs typeface="Nexa" panose="00000500000000000000" pitchFamily="50" charset="0"/>
                  </a:rPr>
                  <a:t>Smart Lectern</a:t>
                </a:r>
              </a:p>
            </p:txBody>
          </p:sp>
          <p:sp>
            <p:nvSpPr>
              <p:cNvPr id="15" name="文本框 14"/>
              <p:cNvSpPr txBox="1"/>
              <p:nvPr/>
            </p:nvSpPr>
            <p:spPr>
              <a:xfrm>
                <a:off x="7586" y="6641"/>
                <a:ext cx="1501" cy="676"/>
              </a:xfrm>
              <a:prstGeom prst="rect">
                <a:avLst/>
              </a:prstGeom>
              <a:noFill/>
            </p:spPr>
            <p:txBody>
              <a:bodyPr wrap="square" rtlCol="0">
                <a:spAutoFit/>
              </a:bodyPr>
              <a:lstStyle/>
              <a:p>
                <a:r>
                  <a:rPr lang="en-US" altLang="zh-CN" sz="1400">
                    <a:latin typeface="Nexa" panose="00000500000000000000" pitchFamily="50" charset="0"/>
                    <a:cs typeface="Nexa" panose="00000500000000000000" pitchFamily="50" charset="0"/>
                  </a:rPr>
                  <a:t>MAXHUB   </a:t>
                </a:r>
              </a:p>
              <a:p>
                <a:r>
                  <a:rPr lang="en-US" altLang="zh-CN" sz="1400">
                    <a:latin typeface="Nexa" panose="00000500000000000000" pitchFamily="50" charset="0"/>
                    <a:cs typeface="Nexa" panose="00000500000000000000" pitchFamily="50" charset="0"/>
                  </a:rPr>
                  <a:t>Display</a:t>
                </a:r>
              </a:p>
            </p:txBody>
          </p:sp>
          <p:cxnSp>
            <p:nvCxnSpPr>
              <p:cNvPr id="16" name="直接箭头连接符 15"/>
              <p:cNvCxnSpPr/>
              <p:nvPr/>
            </p:nvCxnSpPr>
            <p:spPr>
              <a:xfrm>
                <a:off x="1315" y="7755"/>
                <a:ext cx="2873" cy="0"/>
              </a:xfrm>
              <a:prstGeom prst="straightConnector1">
                <a:avLst/>
              </a:prstGeom>
              <a:solidFill>
                <a:schemeClr val="accent1"/>
              </a:solidFill>
              <a:ln w="9525" cap="flat" cmpd="sng" algn="ctr">
                <a:solidFill>
                  <a:schemeClr val="tx1"/>
                </a:solidFill>
                <a:prstDash val="solid"/>
                <a:round/>
                <a:headEnd type="none" w="med" len="med"/>
                <a:tailEnd type="arrow" w="med" len="med"/>
              </a:ln>
            </p:spPr>
          </p:cxnSp>
          <p:cxnSp>
            <p:nvCxnSpPr>
              <p:cNvPr id="18" name="直接箭头连接符 17"/>
              <p:cNvCxnSpPr/>
              <p:nvPr/>
            </p:nvCxnSpPr>
            <p:spPr>
              <a:xfrm>
                <a:off x="1310" y="8129"/>
                <a:ext cx="2873" cy="0"/>
              </a:xfrm>
              <a:prstGeom prst="straightConnector1">
                <a:avLst/>
              </a:prstGeom>
              <a:solidFill>
                <a:schemeClr val="accent1"/>
              </a:solidFill>
              <a:ln w="12700" cap="flat" cmpd="sng" algn="ctr">
                <a:solidFill>
                  <a:schemeClr val="accent1">
                    <a:shade val="50000"/>
                  </a:schemeClr>
                </a:solidFill>
                <a:prstDash val="lgDash"/>
                <a:round/>
                <a:headEnd type="none" w="med" len="med"/>
                <a:tailEnd type="arrow" w="med" len="med"/>
              </a:ln>
            </p:spPr>
          </p:cxnSp>
          <p:sp>
            <p:nvSpPr>
              <p:cNvPr id="19" name="文本框 18"/>
              <p:cNvSpPr txBox="1"/>
              <p:nvPr/>
            </p:nvSpPr>
            <p:spPr>
              <a:xfrm>
                <a:off x="1752" y="7222"/>
                <a:ext cx="2084" cy="397"/>
              </a:xfrm>
              <a:prstGeom prst="rect">
                <a:avLst/>
              </a:prstGeom>
              <a:noFill/>
            </p:spPr>
            <p:txBody>
              <a:bodyPr wrap="square" rtlCol="0">
                <a:spAutoFit/>
              </a:bodyPr>
              <a:lstStyle/>
              <a:p>
                <a:r>
                  <a:rPr lang="en-US" altLang="zh-CN" sz="1400">
                    <a:solidFill>
                      <a:srgbClr val="00B0F0"/>
                    </a:solidFill>
                    <a:latin typeface="Nexa" panose="00000500000000000000" pitchFamily="50" charset="0"/>
                    <a:cs typeface="Nexa" panose="00000500000000000000" pitchFamily="50" charset="0"/>
                  </a:rPr>
                  <a:t>Maxhub Share</a:t>
                </a:r>
              </a:p>
            </p:txBody>
          </p:sp>
          <p:sp>
            <p:nvSpPr>
              <p:cNvPr id="20" name="文本框 19"/>
              <p:cNvSpPr txBox="1"/>
              <p:nvPr/>
            </p:nvSpPr>
            <p:spPr>
              <a:xfrm>
                <a:off x="1799" y="8143"/>
                <a:ext cx="2084" cy="397"/>
              </a:xfrm>
              <a:prstGeom prst="rect">
                <a:avLst/>
              </a:prstGeom>
              <a:noFill/>
            </p:spPr>
            <p:txBody>
              <a:bodyPr wrap="square" rtlCol="0">
                <a:spAutoFit/>
              </a:bodyPr>
              <a:lstStyle/>
              <a:p>
                <a:r>
                  <a:rPr lang="en-US" altLang="zh-CN" sz="1400">
                    <a:solidFill>
                      <a:srgbClr val="00B0F0"/>
                    </a:solidFill>
                    <a:latin typeface="Nexa" panose="00000500000000000000" pitchFamily="50" charset="0"/>
                    <a:cs typeface="Nexa" panose="00000500000000000000" pitchFamily="50" charset="0"/>
                  </a:rPr>
                  <a:t>Maxhub WT13</a:t>
                </a:r>
              </a:p>
            </p:txBody>
          </p:sp>
          <p:sp>
            <p:nvSpPr>
              <p:cNvPr id="23" name="文本框 22"/>
              <p:cNvSpPr txBox="1"/>
              <p:nvPr/>
            </p:nvSpPr>
            <p:spPr>
              <a:xfrm>
                <a:off x="1686" y="6413"/>
                <a:ext cx="2084" cy="596"/>
              </a:xfrm>
              <a:prstGeom prst="rect">
                <a:avLst/>
              </a:prstGeom>
              <a:noFill/>
            </p:spPr>
            <p:txBody>
              <a:bodyPr wrap="square" rtlCol="0">
                <a:spAutoFit/>
              </a:bodyPr>
              <a:lstStyle/>
              <a:p>
                <a:r>
                  <a:rPr lang="en-US" altLang="zh-CN" sz="1200">
                    <a:solidFill>
                      <a:schemeClr val="tx1"/>
                    </a:solidFill>
                    <a:latin typeface="Nexa" panose="00000500000000000000" pitchFamily="50" charset="0"/>
                    <a:cs typeface="Nexa" panose="00000500000000000000" pitchFamily="50" charset="0"/>
                  </a:rPr>
                  <a:t>Same local area network</a:t>
                </a:r>
              </a:p>
            </p:txBody>
          </p:sp>
          <p:cxnSp>
            <p:nvCxnSpPr>
              <p:cNvPr id="24" name="直接箭头连接符 23"/>
              <p:cNvCxnSpPr/>
              <p:nvPr/>
            </p:nvCxnSpPr>
            <p:spPr>
              <a:xfrm flipH="1">
                <a:off x="5059" y="6301"/>
                <a:ext cx="2255" cy="0"/>
              </a:xfrm>
              <a:prstGeom prst="straightConnector1">
                <a:avLst/>
              </a:prstGeom>
              <a:solidFill>
                <a:schemeClr val="accent1"/>
              </a:solidFill>
              <a:ln w="9525" cap="flat" cmpd="sng" algn="ctr">
                <a:solidFill>
                  <a:schemeClr val="tx1"/>
                </a:solidFill>
                <a:prstDash val="solid"/>
                <a:round/>
                <a:headEnd type="none" w="med" len="med"/>
                <a:tailEnd type="arrow" w="med" len="med"/>
              </a:ln>
            </p:spPr>
          </p:cxnSp>
          <p:sp>
            <p:nvSpPr>
              <p:cNvPr id="26" name="文本框 25"/>
              <p:cNvSpPr txBox="1"/>
              <p:nvPr/>
            </p:nvSpPr>
            <p:spPr>
              <a:xfrm>
                <a:off x="5598" y="5788"/>
                <a:ext cx="2084" cy="397"/>
              </a:xfrm>
              <a:prstGeom prst="rect">
                <a:avLst/>
              </a:prstGeom>
              <a:noFill/>
            </p:spPr>
            <p:txBody>
              <a:bodyPr wrap="square" rtlCol="0">
                <a:spAutoFit/>
              </a:bodyPr>
              <a:lstStyle/>
              <a:p>
                <a:r>
                  <a:rPr lang="en-US" altLang="zh-CN" sz="1400">
                    <a:solidFill>
                      <a:schemeClr val="tx1"/>
                    </a:solidFill>
                    <a:latin typeface="Nexa" panose="00000500000000000000" pitchFamily="50" charset="0"/>
                    <a:cs typeface="Nexa" panose="00000500000000000000" pitchFamily="50" charset="0"/>
                  </a:rPr>
                  <a:t>Hotspot</a:t>
                </a:r>
              </a:p>
            </p:txBody>
          </p:sp>
          <p:cxnSp>
            <p:nvCxnSpPr>
              <p:cNvPr id="28" name="直接箭头连接符 27"/>
              <p:cNvCxnSpPr/>
              <p:nvPr/>
            </p:nvCxnSpPr>
            <p:spPr>
              <a:xfrm>
                <a:off x="4825" y="7902"/>
                <a:ext cx="2873" cy="0"/>
              </a:xfrm>
              <a:prstGeom prst="straightConnector1">
                <a:avLst/>
              </a:prstGeom>
              <a:solidFill>
                <a:schemeClr val="accent1"/>
              </a:solidFill>
              <a:ln w="9525" cap="flat" cmpd="sng" algn="ctr">
                <a:solidFill>
                  <a:schemeClr val="tx1"/>
                </a:solidFill>
                <a:prstDash val="solid"/>
                <a:round/>
                <a:headEnd type="none" w="med" len="med"/>
                <a:tailEnd type="arrow" w="med" len="med"/>
              </a:ln>
            </p:spPr>
          </p:cxnSp>
          <p:sp>
            <p:nvSpPr>
              <p:cNvPr id="29" name="文本框 28"/>
              <p:cNvSpPr txBox="1"/>
              <p:nvPr/>
            </p:nvSpPr>
            <p:spPr>
              <a:xfrm>
                <a:off x="5204" y="8047"/>
                <a:ext cx="2382" cy="1321"/>
              </a:xfrm>
              <a:prstGeom prst="rect">
                <a:avLst/>
              </a:prstGeom>
              <a:noFill/>
            </p:spPr>
            <p:txBody>
              <a:bodyPr wrap="square" rtlCol="0">
                <a:spAutoFit/>
              </a:bodyPr>
              <a:lstStyle/>
              <a:p>
                <a:r>
                  <a:rPr lang="en-US" altLang="zh-CN" sz="1400">
                    <a:solidFill>
                      <a:srgbClr val="00B0F0"/>
                    </a:solidFill>
                    <a:latin typeface="Nexa" panose="00000500000000000000" pitchFamily="50" charset="0"/>
                    <a:cs typeface="Nexa" panose="00000500000000000000" pitchFamily="50" charset="0"/>
                  </a:rPr>
                  <a:t>Lectern connect Hotspot and share through built-in screen share software</a:t>
                </a:r>
              </a:p>
            </p:txBody>
          </p:sp>
        </p:grpSp>
      </p:grpSp>
      <p:grpSp>
        <p:nvGrpSpPr>
          <p:cNvPr id="11" name="组合 10"/>
          <p:cNvGrpSpPr/>
          <p:nvPr/>
        </p:nvGrpSpPr>
        <p:grpSpPr>
          <a:xfrm>
            <a:off x="8442960" y="1268730"/>
            <a:ext cx="3326130" cy="2183130"/>
            <a:chOff x="6295" y="6699"/>
            <a:chExt cx="1390" cy="916"/>
          </a:xfrm>
        </p:grpSpPr>
        <p:pic>
          <p:nvPicPr>
            <p:cNvPr id="12" name="图片 11" descr="/private/var/folders/fk/b3lxsvzd58bfym0m75pwhw700000gn/T/com.kingsoft.wpsoffice.mac/picturecompress_20220609081807/output_1.pngoutput_1"/>
            <p:cNvPicPr>
              <a:picLocks noChangeAspect="1"/>
            </p:cNvPicPr>
            <p:nvPr/>
          </p:nvPicPr>
          <p:blipFill>
            <a:blip r:embed="rId5"/>
            <a:srcRect/>
            <a:stretch>
              <a:fillRect/>
            </a:stretch>
          </p:blipFill>
          <p:spPr>
            <a:xfrm>
              <a:off x="6295" y="6699"/>
              <a:ext cx="1390" cy="916"/>
            </a:xfrm>
            <a:prstGeom prst="rect">
              <a:avLst/>
            </a:prstGeom>
          </p:spPr>
        </p:pic>
        <p:pic>
          <p:nvPicPr>
            <p:cNvPr id="17" name="图片 16" descr="Screenshot_20220206175200"/>
            <p:cNvPicPr/>
            <p:nvPr/>
          </p:nvPicPr>
          <p:blipFill>
            <a:blip r:embed="rId6"/>
            <a:stretch>
              <a:fillRect/>
            </a:stretch>
          </p:blipFill>
          <p:spPr>
            <a:xfrm>
              <a:off x="6317" y="6800"/>
              <a:ext cx="1309" cy="739"/>
            </a:xfrm>
            <a:prstGeom prst="rect">
              <a:avLst/>
            </a:prstGeom>
          </p:spPr>
        </p:pic>
      </p:grpSp>
      <p:pic>
        <p:nvPicPr>
          <p:cNvPr id="4" name="图片 3" descr="图片1"/>
          <p:cNvPicPr>
            <a:picLocks noChangeAspect="1"/>
          </p:cNvPicPr>
          <p:nvPr/>
        </p:nvPicPr>
        <p:blipFill>
          <a:blip r:embed="rId7"/>
          <a:stretch>
            <a:fillRect/>
          </a:stretch>
        </p:blipFill>
        <p:spPr>
          <a:xfrm>
            <a:off x="320040" y="4282440"/>
            <a:ext cx="3325495" cy="2411730"/>
          </a:xfrm>
          <a:prstGeom prst="rect">
            <a:avLst/>
          </a:prstGeom>
        </p:spPr>
      </p:pic>
      <p:sp>
        <p:nvSpPr>
          <p:cNvPr id="8" name="文本框 7"/>
          <p:cNvSpPr txBox="1"/>
          <p:nvPr/>
        </p:nvSpPr>
        <p:spPr>
          <a:xfrm>
            <a:off x="13141325" y="2470785"/>
            <a:ext cx="309880" cy="368300"/>
          </a:xfrm>
          <a:prstGeom prst="rect">
            <a:avLst/>
          </a:prstGeom>
          <a:noFill/>
        </p:spPr>
        <p:txBody>
          <a:bodyPr wrap="none" rtlCol="0">
            <a:spAutoFit/>
          </a:bodyPr>
          <a:lstStyle/>
          <a:p>
            <a:endParaRPr lang="zh-CN" altLang="en-US"/>
          </a:p>
        </p:txBody>
      </p:sp>
      <p:pic>
        <p:nvPicPr>
          <p:cNvPr id="21" name="图片 20" descr="六视图"/>
          <p:cNvPicPr>
            <a:picLocks noChangeAspect="1"/>
          </p:cNvPicPr>
          <p:nvPr/>
        </p:nvPicPr>
        <p:blipFill>
          <a:blip r:embed="rId8"/>
          <a:srcRect t="20370" r="68896" b="21352"/>
          <a:stretch>
            <a:fillRect/>
          </a:stretch>
        </p:blipFill>
        <p:spPr>
          <a:xfrm>
            <a:off x="9587230" y="4441825"/>
            <a:ext cx="1595755" cy="238379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Grp="1" noRot="1" noChangeAspect="1" noMove="1" noResize="1" noEditPoints="1" noAdjustHandles="1" noChangeArrowheads="1" noChangeShapeType="1" noCrop="1"/>
          </p:cNvPicPr>
          <p:nvPr/>
        </p:nvPicPr>
        <p:blipFill>
          <a:blip r:embed="rId2" cstate="print"/>
          <a:stretch>
            <a:fillRect/>
          </a:stretch>
        </p:blipFill>
        <p:spPr>
          <a:xfrm>
            <a:off x="-275" y="0"/>
            <a:ext cx="12191340" cy="6858000"/>
          </a:xfrm>
          <a:prstGeom prst="rect">
            <a:avLst/>
          </a:prstGeom>
        </p:spPr>
      </p:pic>
      <p:sp>
        <p:nvSpPr>
          <p:cNvPr id="6" name="文本框 5"/>
          <p:cNvSpPr txBox="1"/>
          <p:nvPr/>
        </p:nvSpPr>
        <p:spPr>
          <a:xfrm>
            <a:off x="557530" y="528955"/>
            <a:ext cx="6736715" cy="521970"/>
          </a:xfrm>
          <a:prstGeom prst="rect">
            <a:avLst/>
          </a:prstGeom>
          <a:noFill/>
        </p:spPr>
        <p:txBody>
          <a:bodyPr wrap="square">
            <a:spAutoFit/>
          </a:bodyPr>
          <a:lstStyle/>
          <a:p>
            <a:r>
              <a:rPr lang="en-US" altLang="zh-CN" sz="2800" b="1" dirty="0">
                <a:solidFill>
                  <a:schemeClr val="bg2">
                    <a:lumMod val="50000"/>
                  </a:schemeClr>
                </a:solidFill>
                <a:latin typeface="Nexa Black" panose="00000A00000000000000" pitchFamily="50" charset="0"/>
                <a:ea typeface="思源黑体 Heavy" panose="020B0A00000000000000" pitchFamily="34" charset="-122"/>
                <a:sym typeface="微软雅黑" panose="020B0503020204020204" pitchFamily="34" charset="-122"/>
              </a:rPr>
              <a:t>LED integrated terminal Solution</a:t>
            </a:r>
          </a:p>
        </p:txBody>
      </p:sp>
      <p:pic>
        <p:nvPicPr>
          <p:cNvPr id="2" name="图片 1"/>
          <p:cNvPicPr>
            <a:picLocks noChangeAspect="1"/>
          </p:cNvPicPr>
          <p:nvPr/>
        </p:nvPicPr>
        <p:blipFill rotWithShape="1">
          <a:blip r:embed="rId3" cstate="print"/>
          <a:srcRect/>
          <a:stretch>
            <a:fillRect/>
          </a:stretch>
        </p:blipFill>
        <p:spPr>
          <a:xfrm flipV="1">
            <a:off x="-32101" y="1169852"/>
            <a:ext cx="11974463" cy="144000"/>
          </a:xfrm>
          <a:prstGeom prst="rect">
            <a:avLst/>
          </a:prstGeom>
        </p:spPr>
      </p:pic>
      <p:grpSp>
        <p:nvGrpSpPr>
          <p:cNvPr id="5" name="组合 4"/>
          <p:cNvGrpSpPr/>
          <p:nvPr/>
        </p:nvGrpSpPr>
        <p:grpSpPr>
          <a:xfrm>
            <a:off x="635777" y="1624332"/>
            <a:ext cx="10395443" cy="5035913"/>
            <a:chOff x="1139" y="1779"/>
            <a:chExt cx="14192" cy="6875"/>
          </a:xfrm>
        </p:grpSpPr>
        <p:sp>
          <p:nvSpPr>
            <p:cNvPr id="15" name="文本框 14"/>
            <p:cNvSpPr txBox="1"/>
            <p:nvPr/>
          </p:nvSpPr>
          <p:spPr>
            <a:xfrm>
              <a:off x="3641" y="5496"/>
              <a:ext cx="2329" cy="369"/>
            </a:xfrm>
            <a:prstGeom prst="rect">
              <a:avLst/>
            </a:prstGeom>
            <a:noFill/>
          </p:spPr>
          <p:txBody>
            <a:bodyPr wrap="square" rtlCol="0">
              <a:spAutoFit/>
            </a:bodyPr>
            <a:lstStyle/>
            <a:p>
              <a:pPr defTabSz="963930" fontAlgn="auto">
                <a:spcBef>
                  <a:spcPts val="0"/>
                </a:spcBef>
                <a:spcAft>
                  <a:spcPts val="0"/>
                </a:spcAft>
              </a:pPr>
              <a:r>
                <a:rPr lang="en-US" altLang="zh-CN" sz="1165" dirty="0">
                  <a:solidFill>
                    <a:prstClr val="black"/>
                  </a:solidFill>
                  <a:latin typeface="Nexa" panose="00000500000000000000" pitchFamily="50" charset="0"/>
                  <a:ea typeface="微软雅黑" panose="020B0503020204020204" pitchFamily="34" charset="-122"/>
                  <a:cs typeface="Nexa" panose="00000500000000000000" pitchFamily="50" charset="0"/>
                </a:rPr>
                <a:t>Screen share code</a:t>
              </a:r>
            </a:p>
          </p:txBody>
        </p:sp>
        <p:grpSp>
          <p:nvGrpSpPr>
            <p:cNvPr id="7" name="组合 6"/>
            <p:cNvGrpSpPr/>
            <p:nvPr/>
          </p:nvGrpSpPr>
          <p:grpSpPr>
            <a:xfrm>
              <a:off x="10123" y="2305"/>
              <a:ext cx="5208" cy="2792"/>
              <a:chOff x="10123" y="2305"/>
              <a:chExt cx="5208" cy="2792"/>
            </a:xfrm>
          </p:grpSpPr>
          <p:pic>
            <p:nvPicPr>
              <p:cNvPr id="21" name="图片 20" descr="3"/>
              <p:cNvPicPr>
                <a:picLocks noChangeAspect="1"/>
              </p:cNvPicPr>
              <p:nvPr/>
            </p:nvPicPr>
            <p:blipFill>
              <a:blip r:embed="rId4"/>
              <a:srcRect l="27691" t="20802" r="18549" b="25201"/>
              <a:stretch>
                <a:fillRect/>
              </a:stretch>
            </p:blipFill>
            <p:spPr>
              <a:xfrm>
                <a:off x="10123" y="2305"/>
                <a:ext cx="5208" cy="2793"/>
              </a:xfrm>
              <a:prstGeom prst="rect">
                <a:avLst/>
              </a:prstGeom>
            </p:spPr>
          </p:pic>
          <p:pic>
            <p:nvPicPr>
              <p:cNvPr id="25" name="图片 2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40" y="2431"/>
                <a:ext cx="4993" cy="2483"/>
              </a:xfrm>
              <a:prstGeom prst="rect">
                <a:avLst/>
              </a:prstGeom>
            </p:spPr>
          </p:pic>
        </p:grpSp>
        <p:sp>
          <p:nvSpPr>
            <p:cNvPr id="26" name="文本框 25"/>
            <p:cNvSpPr txBox="1"/>
            <p:nvPr/>
          </p:nvSpPr>
          <p:spPr>
            <a:xfrm>
              <a:off x="10461" y="5204"/>
              <a:ext cx="4195" cy="369"/>
            </a:xfrm>
            <a:prstGeom prst="rect">
              <a:avLst/>
            </a:prstGeom>
            <a:noFill/>
          </p:spPr>
          <p:txBody>
            <a:bodyPr wrap="square" rtlCol="0">
              <a:spAutoFit/>
            </a:bodyPr>
            <a:lstStyle/>
            <a:p>
              <a:pPr algn="ctr" defTabSz="963930" fontAlgn="auto">
                <a:spcBef>
                  <a:spcPts val="0"/>
                </a:spcBef>
                <a:spcAft>
                  <a:spcPts val="0"/>
                </a:spcAft>
              </a:pPr>
              <a:r>
                <a:rPr lang="en-US" altLang="zh-CN" sz="1165" dirty="0">
                  <a:solidFill>
                    <a:prstClr val="black"/>
                  </a:solidFill>
                  <a:latin typeface="Nexa" panose="00000500000000000000" pitchFamily="50" charset="0"/>
                  <a:ea typeface="微软雅黑" panose="020B0503020204020204" pitchFamily="34" charset="-122"/>
                  <a:cs typeface="Nexa" panose="00000500000000000000" pitchFamily="50" charset="0"/>
                </a:rPr>
                <a:t>MAXHUB All-in-one LED Raptor Series</a:t>
              </a:r>
            </a:p>
          </p:txBody>
        </p:sp>
        <p:sp>
          <p:nvSpPr>
            <p:cNvPr id="27" name="文本框 26"/>
            <p:cNvSpPr txBox="1"/>
            <p:nvPr/>
          </p:nvSpPr>
          <p:spPr>
            <a:xfrm>
              <a:off x="1428" y="5271"/>
              <a:ext cx="1839" cy="369"/>
            </a:xfrm>
            <a:prstGeom prst="rect">
              <a:avLst/>
            </a:prstGeom>
            <a:noFill/>
          </p:spPr>
          <p:txBody>
            <a:bodyPr wrap="square" rtlCol="0">
              <a:spAutoFit/>
            </a:bodyPr>
            <a:lstStyle/>
            <a:p>
              <a:pPr defTabSz="963930" fontAlgn="auto">
                <a:spcBef>
                  <a:spcPts val="0"/>
                </a:spcBef>
                <a:spcAft>
                  <a:spcPts val="0"/>
                </a:spcAft>
              </a:pPr>
              <a:r>
                <a:rPr lang="en-US" altLang="zh-CN" sz="1165" dirty="0">
                  <a:solidFill>
                    <a:prstClr val="black"/>
                  </a:solidFill>
                  <a:latin typeface="Nexa" panose="00000500000000000000" pitchFamily="50" charset="0"/>
                  <a:ea typeface="微软雅黑" panose="020B0503020204020204" pitchFamily="34" charset="-122"/>
                  <a:cs typeface="Nexa" panose="00000500000000000000" pitchFamily="50" charset="0"/>
                </a:rPr>
                <a:t>Smart Lectern</a:t>
              </a:r>
            </a:p>
          </p:txBody>
        </p:sp>
        <p:pic>
          <p:nvPicPr>
            <p:cNvPr id="28" name="图片 2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782" y="2162"/>
              <a:ext cx="2311" cy="1299"/>
            </a:xfrm>
            <a:prstGeom prst="rect">
              <a:avLst/>
            </a:prstGeom>
          </p:spPr>
        </p:pic>
        <p:sp>
          <p:nvSpPr>
            <p:cNvPr id="29" name="Shape 153"/>
            <p:cNvSpPr>
              <a:spLocks noGrp="1"/>
            </p:cNvSpPr>
            <p:nvPr/>
          </p:nvSpPr>
          <p:spPr>
            <a:xfrm>
              <a:off x="1139" y="6005"/>
              <a:ext cx="6861" cy="178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ysClr val="windowText" lastClr="000000"/>
                  </a:solidFill>
                  <a:latin typeface="Arial" panose="020B0604020202020204" pitchFamily="34" charset="0"/>
                  <a:ea typeface="微软雅黑" panose="020B0503020204020204" pitchFamily="34" charset="-122"/>
                  <a:cs typeface="+mn-ea"/>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ysClr val="windowText" lastClr="000000"/>
                  </a:solidFill>
                  <a:latin typeface="Arial" panose="020B0604020202020204" pitchFamily="34" charset="0"/>
                  <a:ea typeface="微软雅黑" panose="020B0503020204020204" pitchFamily="34" charset="-122"/>
                  <a:cs typeface="+mn-ea"/>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ysClr val="windowText" lastClr="000000"/>
                  </a:solidFill>
                  <a:latin typeface="Arial" panose="020B0604020202020204" pitchFamily="34" charset="0"/>
                  <a:ea typeface="微软雅黑" panose="020B0503020204020204" pitchFamily="34" charset="-122"/>
                  <a:cs typeface="+mn-ea"/>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ysClr val="windowText" lastClr="000000"/>
                  </a:solidFill>
                  <a:latin typeface="Arial" panose="020B0604020202020204" pitchFamily="34" charset="0"/>
                  <a:ea typeface="微软雅黑" panose="020B0503020204020204" pitchFamily="34" charset="-122"/>
                  <a:cs typeface="+mn-ea"/>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ysClr val="windowText" lastClr="000000"/>
                  </a:solidFill>
                  <a:latin typeface="Arial" panose="020B0604020202020204" pitchFamily="34" charset="0"/>
                  <a:ea typeface="微软雅黑" panose="020B0503020204020204" pitchFamily="34" charset="-122"/>
                  <a:cs typeface="+mn-ea"/>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ysClr val="windowText" lastClr="000000"/>
                  </a:solidFill>
                  <a:latin typeface="Arial" panose="020B0604020202020204" pitchFamily="34" charset="0"/>
                  <a:ea typeface="微软雅黑" panose="020B0503020204020204" pitchFamily="34" charset="-122"/>
                  <a:cs typeface="+mn-ea"/>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ysClr val="windowText" lastClr="000000"/>
                  </a:solidFill>
                  <a:latin typeface="Arial" panose="020B0604020202020204" pitchFamily="34" charset="0"/>
                  <a:ea typeface="微软雅黑" panose="020B0503020204020204" pitchFamily="34" charset="-122"/>
                  <a:cs typeface="+mn-ea"/>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ysClr val="windowText" lastClr="000000"/>
                  </a:solidFill>
                  <a:latin typeface="Arial" panose="020B0604020202020204" pitchFamily="34" charset="0"/>
                  <a:ea typeface="微软雅黑" panose="020B0503020204020204" pitchFamily="34" charset="-122"/>
                  <a:cs typeface="+mn-ea"/>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ysClr val="windowText" lastClr="000000"/>
                  </a:solidFill>
                  <a:latin typeface="Arial" panose="020B0604020202020204" pitchFamily="34" charset="0"/>
                  <a:ea typeface="微软雅黑" panose="020B0503020204020204" pitchFamily="34" charset="-122"/>
                  <a:cs typeface="+mn-ea"/>
                </a:defRPr>
              </a:lvl9pPr>
            </a:lstStyle>
            <a:p>
              <a:pPr marL="361315" indent="-361315" defTabSz="963930" fontAlgn="auto">
                <a:lnSpc>
                  <a:spcPct val="100000"/>
                </a:lnSpc>
                <a:spcBef>
                  <a:spcPts val="1055"/>
                </a:spcBef>
                <a:spcAft>
                  <a:spcPts val="0"/>
                </a:spcAft>
                <a:buFont typeface="Arial" panose="020B0604020202020204" pitchFamily="34" charset="0"/>
                <a:buAutoNum type="arabicPeriod"/>
                <a:defRPr sz="1500"/>
              </a:pPr>
              <a:r>
                <a:rPr sz="1165" dirty="0">
                  <a:solidFill>
                    <a:srgbClr val="E7E6E6">
                      <a:lumMod val="25000"/>
                    </a:srgbClr>
                  </a:solidFill>
                  <a:latin typeface="Nexa" panose="00000500000000000000" pitchFamily="50" charset="0"/>
                  <a:ea typeface="微软雅黑" panose="020B0503020204020204" pitchFamily="34" charset="-122"/>
                  <a:cs typeface="Nexa" panose="00000500000000000000" pitchFamily="50" charset="0"/>
                </a:rPr>
                <a:t>MAXHUB integrated display terminal and the lectern are in the same local area network</a:t>
              </a:r>
            </a:p>
            <a:p>
              <a:pPr marL="361315" indent="-361315" defTabSz="963930" fontAlgn="auto">
                <a:lnSpc>
                  <a:spcPct val="100000"/>
                </a:lnSpc>
                <a:spcBef>
                  <a:spcPts val="1055"/>
                </a:spcBef>
                <a:spcAft>
                  <a:spcPts val="0"/>
                </a:spcAft>
                <a:buFont typeface="Arial" panose="020B0604020202020204" pitchFamily="34" charset="0"/>
                <a:buAutoNum type="arabicPeriod"/>
                <a:defRPr sz="1500"/>
              </a:pPr>
              <a:r>
                <a:rPr sz="1165" dirty="0">
                  <a:solidFill>
                    <a:srgbClr val="E7E6E6">
                      <a:lumMod val="25000"/>
                    </a:srgbClr>
                  </a:solidFill>
                  <a:latin typeface="Nexa" panose="00000500000000000000" pitchFamily="50" charset="0"/>
                  <a:ea typeface="微软雅黑" panose="020B0503020204020204" pitchFamily="34" charset="-122"/>
                  <a:cs typeface="Nexa" panose="00000500000000000000" pitchFamily="50" charset="0"/>
                </a:rPr>
                <a:t>Through the built-in</a:t>
              </a:r>
              <a:r>
                <a:rPr lang="en-US" sz="1165" dirty="0">
                  <a:solidFill>
                    <a:srgbClr val="E7E6E6">
                      <a:lumMod val="25000"/>
                    </a:srgbClr>
                  </a:solidFill>
                  <a:latin typeface="Nexa" panose="00000500000000000000" pitchFamily="50" charset="0"/>
                  <a:ea typeface="微软雅黑" panose="020B0503020204020204" pitchFamily="34" charset="-122"/>
                  <a:cs typeface="Nexa" panose="00000500000000000000" pitchFamily="50" charset="0"/>
                </a:rPr>
                <a:t> screen share software</a:t>
              </a:r>
              <a:r>
                <a:rPr sz="1165" dirty="0">
                  <a:solidFill>
                    <a:srgbClr val="E7E6E6">
                      <a:lumMod val="25000"/>
                    </a:srgbClr>
                  </a:solidFill>
                  <a:latin typeface="Nexa" panose="00000500000000000000" pitchFamily="50" charset="0"/>
                  <a:ea typeface="微软雅黑" panose="020B0503020204020204" pitchFamily="34" charset="-122"/>
                  <a:cs typeface="Nexa" panose="00000500000000000000" pitchFamily="50" charset="0"/>
                </a:rPr>
                <a:t> in the lectern, input the screen sharing code of the MAXHUB integrated display terminal to wirelessly share the screen.</a:t>
              </a:r>
            </a:p>
            <a:p>
              <a:pPr marL="361315" indent="-361315" defTabSz="963930" fontAlgn="auto">
                <a:lnSpc>
                  <a:spcPct val="100000"/>
                </a:lnSpc>
                <a:spcBef>
                  <a:spcPts val="1055"/>
                </a:spcBef>
                <a:spcAft>
                  <a:spcPts val="0"/>
                </a:spcAft>
                <a:buFont typeface="Arial" panose="020B0604020202020204" pitchFamily="34" charset="0"/>
                <a:buAutoNum type="arabicPeriod"/>
                <a:defRPr sz="1500"/>
              </a:pPr>
              <a:r>
                <a:rPr sz="1165" dirty="0">
                  <a:solidFill>
                    <a:srgbClr val="E7E6E6">
                      <a:lumMod val="25000"/>
                    </a:srgbClr>
                  </a:solidFill>
                  <a:latin typeface="Nexa" panose="00000500000000000000" pitchFamily="50" charset="0"/>
                  <a:ea typeface="微软雅黑" panose="020B0503020204020204" pitchFamily="34" charset="-122"/>
                  <a:cs typeface="Nexa" panose="00000500000000000000" pitchFamily="50" charset="0"/>
                </a:rPr>
                <a:t>The lectern can also be directly connected to the MAXHUB integrated display terminal via an HDMI cable.</a:t>
              </a:r>
            </a:p>
          </p:txBody>
        </p:sp>
        <p:pic>
          <p:nvPicPr>
            <p:cNvPr id="31" name="图片 30"/>
            <p:cNvPicPr/>
            <p:nvPr/>
          </p:nvPicPr>
          <p:blipFill>
            <a:blip r:embed="rId7" cstate="print">
              <a:extLst>
                <a:ext uri="{28A0092B-C50C-407E-A947-70E740481C1C}">
                  <a14:useLocalDpi xmlns:a14="http://schemas.microsoft.com/office/drawing/2010/main" val="0"/>
                </a:ext>
              </a:extLst>
            </a:blip>
            <a:stretch>
              <a:fillRect/>
            </a:stretch>
          </p:blipFill>
          <p:spPr>
            <a:xfrm>
              <a:off x="3763" y="4143"/>
              <a:ext cx="2330" cy="1198"/>
            </a:xfrm>
            <a:prstGeom prst="rect">
              <a:avLst/>
            </a:prstGeom>
          </p:spPr>
        </p:pic>
        <p:pic>
          <p:nvPicPr>
            <p:cNvPr id="33" name="图片 32" descr="timg"/>
            <p:cNvPicPr>
              <a:picLocks noChangeAspect="1"/>
            </p:cNvPicPr>
            <p:nvPr/>
          </p:nvPicPr>
          <p:blipFill>
            <a:blip r:embed="rId8">
              <a:clrChange>
                <a:clrFrom>
                  <a:srgbClr val="FFFFFF">
                    <a:alpha val="100000"/>
                  </a:srgbClr>
                </a:clrFrom>
                <a:clrTo>
                  <a:srgbClr val="FFFFFF">
                    <a:alpha val="100000"/>
                    <a:alpha val="0"/>
                  </a:srgbClr>
                </a:clrTo>
              </a:clrChange>
            </a:blip>
            <a:stretch>
              <a:fillRect/>
            </a:stretch>
          </p:blipFill>
          <p:spPr>
            <a:xfrm>
              <a:off x="7213" y="3044"/>
              <a:ext cx="1789" cy="1392"/>
            </a:xfrm>
            <a:prstGeom prst="rect">
              <a:avLst/>
            </a:prstGeom>
          </p:spPr>
        </p:pic>
        <p:sp>
          <p:nvSpPr>
            <p:cNvPr id="34" name="文本框 33"/>
            <p:cNvSpPr txBox="1"/>
            <p:nvPr/>
          </p:nvSpPr>
          <p:spPr>
            <a:xfrm>
              <a:off x="7751" y="4299"/>
              <a:ext cx="759" cy="368"/>
            </a:xfrm>
            <a:prstGeom prst="rect">
              <a:avLst/>
            </a:prstGeom>
            <a:noFill/>
          </p:spPr>
          <p:txBody>
            <a:bodyPr wrap="square" rtlCol="0">
              <a:spAutoFit/>
            </a:bodyPr>
            <a:lstStyle/>
            <a:p>
              <a:pPr algn="l" defTabSz="963930" fontAlgn="auto">
                <a:spcBef>
                  <a:spcPts val="0"/>
                </a:spcBef>
                <a:spcAft>
                  <a:spcPts val="0"/>
                </a:spcAft>
              </a:pPr>
              <a:r>
                <a:rPr lang="en-US" altLang="zh-CN" sz="1160" dirty="0">
                  <a:solidFill>
                    <a:prstClr val="black"/>
                  </a:solidFill>
                  <a:latin typeface="Nexa" panose="00000500000000000000" pitchFamily="50" charset="0"/>
                  <a:ea typeface="微软雅黑" panose="020B0503020204020204" pitchFamily="34" charset="-122"/>
                  <a:cs typeface="Nexa" panose="00000500000000000000" pitchFamily="50" charset="0"/>
                  <a:sym typeface="+mn-ea"/>
                </a:rPr>
                <a:t>LAN</a:t>
              </a:r>
            </a:p>
          </p:txBody>
        </p:sp>
        <p:cxnSp>
          <p:nvCxnSpPr>
            <p:cNvPr id="35" name="直接连接符 34"/>
            <p:cNvCxnSpPr/>
            <p:nvPr/>
          </p:nvCxnSpPr>
          <p:spPr>
            <a:xfrm>
              <a:off x="6752" y="1779"/>
              <a:ext cx="0" cy="4057"/>
            </a:xfrm>
            <a:prstGeom prst="line">
              <a:avLst/>
            </a:prstGeom>
            <a:ln w="19050">
              <a:prstDash val="dash"/>
            </a:ln>
          </p:spPr>
          <p:style>
            <a:lnRef idx="1">
              <a:srgbClr val="5B9BD5"/>
            </a:lnRef>
            <a:fillRef idx="0">
              <a:srgbClr val="5B9BD5"/>
            </a:fillRef>
            <a:effectRef idx="0">
              <a:srgbClr val="5B9BD5"/>
            </a:effectRef>
            <a:fontRef idx="minor">
              <a:sysClr val="windowText" lastClr="000000"/>
            </a:fontRef>
          </p:style>
        </p:cxnSp>
        <p:sp>
          <p:nvSpPr>
            <p:cNvPr id="36" name="文本框 35"/>
            <p:cNvSpPr txBox="1"/>
            <p:nvPr/>
          </p:nvSpPr>
          <p:spPr>
            <a:xfrm>
              <a:off x="3461" y="3469"/>
              <a:ext cx="3051" cy="615"/>
            </a:xfrm>
            <a:prstGeom prst="rect">
              <a:avLst/>
            </a:prstGeom>
            <a:noFill/>
          </p:spPr>
          <p:txBody>
            <a:bodyPr wrap="square" rtlCol="0" anchor="t">
              <a:spAutoFit/>
            </a:bodyPr>
            <a:lstStyle/>
            <a:p>
              <a:pPr lvl="0" algn="ctr" defTabSz="963930">
                <a:spcBef>
                  <a:spcPts val="0"/>
                </a:spcBef>
                <a:spcAft>
                  <a:spcPts val="0"/>
                </a:spcAft>
                <a:buClrTx/>
                <a:buSzTx/>
                <a:buFontTx/>
              </a:pPr>
              <a:r>
                <a:rPr lang="en-US" altLang="zh-CN" sz="1165" dirty="0">
                  <a:solidFill>
                    <a:prstClr val="black"/>
                  </a:solidFill>
                  <a:latin typeface="Nexa" panose="00000500000000000000" pitchFamily="50" charset="0"/>
                  <a:ea typeface="微软雅黑" panose="020B0503020204020204" pitchFamily="34" charset="-122"/>
                  <a:cs typeface="Nexa" panose="00000500000000000000" pitchFamily="50" charset="0"/>
                  <a:sym typeface="+mn-ea"/>
                </a:rPr>
                <a:t>Lectern screen share software</a:t>
              </a:r>
            </a:p>
          </p:txBody>
        </p:sp>
        <p:sp>
          <p:nvSpPr>
            <p:cNvPr id="37" name="文本框 36"/>
            <p:cNvSpPr txBox="1"/>
            <p:nvPr/>
          </p:nvSpPr>
          <p:spPr>
            <a:xfrm>
              <a:off x="9554" y="6212"/>
              <a:ext cx="5679" cy="2442"/>
            </a:xfrm>
            <a:prstGeom prst="rect">
              <a:avLst/>
            </a:prstGeom>
            <a:noFill/>
          </p:spPr>
          <p:txBody>
            <a:bodyPr wrap="square" rtlCol="0" anchor="t">
              <a:spAutoFit/>
            </a:bodyPr>
            <a:lstStyle/>
            <a:p>
              <a:pPr defTabSz="963930" fontAlgn="auto">
                <a:lnSpc>
                  <a:spcPct val="150000"/>
                </a:lnSpc>
                <a:spcBef>
                  <a:spcPts val="0"/>
                </a:spcBef>
                <a:spcAft>
                  <a:spcPts val="0"/>
                </a:spcAft>
              </a:pPr>
              <a:r>
                <a:rPr lang="en-US" altLang="zh-CN" sz="915" b="1" dirty="0">
                  <a:solidFill>
                    <a:srgbClr val="E7E6E6">
                      <a:lumMod val="25000"/>
                    </a:srgbClr>
                  </a:solidFill>
                  <a:latin typeface="Nexa" panose="00000500000000000000" pitchFamily="50" charset="0"/>
                  <a:ea typeface="微软雅黑" panose="020B0503020204020204" pitchFamily="34" charset="-122"/>
                  <a:cs typeface="Nexa" panose="00000500000000000000" pitchFamily="50" charset="0"/>
                  <a:sym typeface="微软雅黑" panose="020B0503020204020204" pitchFamily="34" charset="-122"/>
                </a:rPr>
                <a:t>Note</a:t>
              </a:r>
              <a:r>
                <a:rPr lang="zh-CN" altLang="en-US" sz="915" b="1" dirty="0">
                  <a:solidFill>
                    <a:srgbClr val="E7E6E6">
                      <a:lumMod val="25000"/>
                    </a:srgbClr>
                  </a:solidFill>
                  <a:latin typeface="Nexa" panose="00000500000000000000" pitchFamily="50" charset="0"/>
                  <a:ea typeface="微软雅黑" panose="020B0503020204020204" pitchFamily="34" charset="-122"/>
                  <a:cs typeface="Nexa" panose="00000500000000000000" pitchFamily="50" charset="0"/>
                  <a:sym typeface="微软雅黑" panose="020B0503020204020204" pitchFamily="34" charset="-122"/>
                </a:rPr>
                <a:t>：</a:t>
              </a:r>
              <a:endParaRPr lang="en-US" sz="915" dirty="0">
                <a:solidFill>
                  <a:srgbClr val="E7E6E6">
                    <a:lumMod val="25000"/>
                  </a:srgbClr>
                </a:solidFill>
                <a:latin typeface="Nexa" panose="00000500000000000000" pitchFamily="50" charset="0"/>
                <a:ea typeface="微软雅黑" panose="020B0503020204020204" pitchFamily="34" charset="-122"/>
                <a:cs typeface="Nexa" panose="00000500000000000000" pitchFamily="50" charset="0"/>
              </a:endParaRPr>
            </a:p>
            <a:p>
              <a:pPr marL="241300" indent="-241300" defTabSz="963930" fontAlgn="auto">
                <a:lnSpc>
                  <a:spcPct val="150000"/>
                </a:lnSpc>
                <a:spcBef>
                  <a:spcPts val="0"/>
                </a:spcBef>
                <a:spcAft>
                  <a:spcPts val="0"/>
                </a:spcAft>
                <a:buFont typeface="微软雅黑" panose="020B0503020204020204" pitchFamily="34" charset="-122"/>
                <a:buAutoNum type="circleNumDbPlain"/>
              </a:pPr>
              <a:r>
                <a:rPr sz="915" dirty="0">
                  <a:solidFill>
                    <a:srgbClr val="E7E6E6">
                      <a:lumMod val="25000"/>
                    </a:srgbClr>
                  </a:solidFill>
                  <a:latin typeface="Nexa" panose="00000500000000000000" pitchFamily="50" charset="0"/>
                  <a:ea typeface="微软雅黑" panose="020B0503020204020204" pitchFamily="34" charset="-122"/>
                  <a:cs typeface="Nexa" panose="00000500000000000000" pitchFamily="50" charset="0"/>
                  <a:sym typeface="微软雅黑" panose="020B0503020204020204" pitchFamily="34" charset="-122"/>
                </a:rPr>
                <a:t>The MAXHUB integrated</a:t>
              </a:r>
              <a:r>
                <a:rPr lang="en-US" sz="915" dirty="0">
                  <a:solidFill>
                    <a:srgbClr val="E7E6E6">
                      <a:lumMod val="25000"/>
                    </a:srgbClr>
                  </a:solidFill>
                  <a:latin typeface="Nexa" panose="00000500000000000000" pitchFamily="50" charset="0"/>
                  <a:ea typeface="微软雅黑" panose="020B0503020204020204" pitchFamily="34" charset="-122"/>
                  <a:cs typeface="Nexa" panose="00000500000000000000" pitchFamily="50" charset="0"/>
                  <a:sym typeface="微软雅黑" panose="020B0503020204020204" pitchFamily="34" charset="-122"/>
                </a:rPr>
                <a:t> LED</a:t>
              </a:r>
              <a:r>
                <a:rPr sz="915" dirty="0">
                  <a:solidFill>
                    <a:srgbClr val="E7E6E6">
                      <a:lumMod val="25000"/>
                    </a:srgbClr>
                  </a:solidFill>
                  <a:latin typeface="Nexa" panose="00000500000000000000" pitchFamily="50" charset="0"/>
                  <a:ea typeface="微软雅黑" panose="020B0503020204020204" pitchFamily="34" charset="-122"/>
                  <a:cs typeface="Nexa" panose="00000500000000000000" pitchFamily="50" charset="0"/>
                  <a:sym typeface="微软雅黑" panose="020B0503020204020204" pitchFamily="34" charset="-122"/>
                </a:rPr>
                <a:t> display terminal does not support touch</a:t>
              </a:r>
            </a:p>
            <a:p>
              <a:pPr marL="241300" indent="-241300" defTabSz="963930" fontAlgn="auto">
                <a:lnSpc>
                  <a:spcPct val="150000"/>
                </a:lnSpc>
                <a:spcBef>
                  <a:spcPts val="0"/>
                </a:spcBef>
                <a:spcAft>
                  <a:spcPts val="0"/>
                </a:spcAft>
                <a:buFont typeface="微软雅黑" panose="020B0503020204020204" pitchFamily="34" charset="-122"/>
                <a:buAutoNum type="circleNumDbPlain"/>
              </a:pPr>
              <a:r>
                <a:rPr sz="915" dirty="0">
                  <a:solidFill>
                    <a:srgbClr val="E7E6E6">
                      <a:lumMod val="25000"/>
                    </a:srgbClr>
                  </a:solidFill>
                  <a:latin typeface="Nexa" panose="00000500000000000000" pitchFamily="50" charset="0"/>
                  <a:ea typeface="微软雅黑" panose="020B0503020204020204" pitchFamily="34" charset="-122"/>
                  <a:cs typeface="Nexa" panose="00000500000000000000" pitchFamily="50" charset="0"/>
                  <a:sym typeface="微软雅黑" panose="020B0503020204020204" pitchFamily="34" charset="-122"/>
                </a:rPr>
                <a:t>HDMI cables typically support transmission distances of up to 5 meters. If you need to extend the distance, additional extension devices are required.</a:t>
              </a:r>
            </a:p>
            <a:p>
              <a:pPr marL="241300" indent="-241300" defTabSz="963930" fontAlgn="auto">
                <a:lnSpc>
                  <a:spcPct val="150000"/>
                </a:lnSpc>
                <a:spcBef>
                  <a:spcPts val="0"/>
                </a:spcBef>
                <a:spcAft>
                  <a:spcPts val="0"/>
                </a:spcAft>
                <a:buFont typeface="微软雅黑" panose="020B0503020204020204" pitchFamily="34" charset="-122"/>
                <a:buAutoNum type="circleNumDbPlain"/>
              </a:pPr>
              <a:r>
                <a:rPr sz="915" dirty="0">
                  <a:solidFill>
                    <a:srgbClr val="E7E6E6">
                      <a:lumMod val="25000"/>
                    </a:srgbClr>
                  </a:solidFill>
                  <a:latin typeface="Nexa" panose="00000500000000000000" pitchFamily="50" charset="0"/>
                  <a:ea typeface="微软雅黑" panose="020B0503020204020204" pitchFamily="34" charset="-122"/>
                  <a:cs typeface="Nexa" panose="00000500000000000000" pitchFamily="50" charset="0"/>
                  <a:sym typeface="微软雅黑" panose="020B0503020204020204" pitchFamily="34" charset="-122"/>
                </a:rPr>
                <a:t>It is recommended to purchase HDMI extension devices or accessories from reputable brands.</a:t>
              </a:r>
              <a:endParaRPr lang="zh-CN" altLang="en-US" sz="1500" dirty="0">
                <a:solidFill>
                  <a:srgbClr val="E7E6E6">
                    <a:lumMod val="25000"/>
                  </a:srgbClr>
                </a:solidFill>
                <a:latin typeface="Nexa" panose="00000500000000000000" pitchFamily="50" charset="0"/>
                <a:cs typeface="Nexa" panose="00000500000000000000" pitchFamily="50" charset="0"/>
              </a:endParaRPr>
            </a:p>
          </p:txBody>
        </p:sp>
        <p:cxnSp>
          <p:nvCxnSpPr>
            <p:cNvPr id="38" name="直接连接符 37"/>
            <p:cNvCxnSpPr/>
            <p:nvPr/>
          </p:nvCxnSpPr>
          <p:spPr>
            <a:xfrm>
              <a:off x="9460" y="1798"/>
              <a:ext cx="0" cy="4057"/>
            </a:xfrm>
            <a:prstGeom prst="line">
              <a:avLst/>
            </a:prstGeom>
            <a:ln w="19050">
              <a:prstDash val="dash"/>
            </a:ln>
          </p:spPr>
          <p:style>
            <a:lnRef idx="1">
              <a:srgbClr val="5B9BD5"/>
            </a:lnRef>
            <a:fillRef idx="0">
              <a:srgbClr val="5B9BD5"/>
            </a:fillRef>
            <a:effectRef idx="0">
              <a:srgbClr val="5B9BD5"/>
            </a:effectRef>
            <a:fontRef idx="minor">
              <a:sysClr val="windowText" lastClr="000000"/>
            </a:fontRef>
          </p:style>
        </p:cxnSp>
      </p:grpSp>
      <p:pic>
        <p:nvPicPr>
          <p:cNvPr id="4" name="图片 3" descr="六视图"/>
          <p:cNvPicPr>
            <a:picLocks noChangeAspect="1"/>
          </p:cNvPicPr>
          <p:nvPr/>
        </p:nvPicPr>
        <p:blipFill>
          <a:blip r:embed="rId9"/>
          <a:srcRect t="20370" r="68896" b="21352"/>
          <a:stretch>
            <a:fillRect/>
          </a:stretch>
        </p:blipFill>
        <p:spPr>
          <a:xfrm>
            <a:off x="530225" y="1410970"/>
            <a:ext cx="1790700" cy="267462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Grp="1" noRot="1" noChangeAspect="1" noMove="1" noResize="1" noEditPoints="1" noAdjustHandles="1" noChangeArrowheads="1" noChangeShapeType="1" noCrop="1"/>
          </p:cNvPicPr>
          <p:nvPr/>
        </p:nvPicPr>
        <p:blipFill>
          <a:blip r:embed="rId2" cstate="print"/>
          <a:stretch>
            <a:fillRect/>
          </a:stretch>
        </p:blipFill>
        <p:spPr>
          <a:xfrm>
            <a:off x="-910" y="0"/>
            <a:ext cx="12191340" cy="6858000"/>
          </a:xfrm>
          <a:prstGeom prst="rect">
            <a:avLst/>
          </a:prstGeom>
        </p:spPr>
      </p:pic>
      <p:sp>
        <p:nvSpPr>
          <p:cNvPr id="6" name="文本框 5"/>
          <p:cNvSpPr txBox="1"/>
          <p:nvPr/>
        </p:nvSpPr>
        <p:spPr>
          <a:xfrm>
            <a:off x="557530" y="661670"/>
            <a:ext cx="7372985" cy="521970"/>
          </a:xfrm>
          <a:prstGeom prst="rect">
            <a:avLst/>
          </a:prstGeom>
          <a:noFill/>
        </p:spPr>
        <p:txBody>
          <a:bodyPr wrap="square">
            <a:spAutoFit/>
          </a:bodyPr>
          <a:lstStyle/>
          <a:p>
            <a:r>
              <a:rPr lang="en-US" altLang="zh-CN" sz="2800" b="1" dirty="0">
                <a:solidFill>
                  <a:schemeClr val="bg2">
                    <a:lumMod val="50000"/>
                  </a:schemeClr>
                </a:solidFill>
                <a:latin typeface="Nexa Black" panose="00000A00000000000000" pitchFamily="50" charset="0"/>
                <a:ea typeface="思源黑体 Heavy" panose="020B0A00000000000000" pitchFamily="34" charset="-122"/>
                <a:sym typeface="+mn-ea"/>
              </a:rPr>
              <a:t>Traditional display Solutions</a:t>
            </a:r>
            <a:endParaRPr lang="en-US" altLang="zh-CN" sz="2800" b="1" dirty="0">
              <a:solidFill>
                <a:schemeClr val="bg2">
                  <a:lumMod val="50000"/>
                </a:schemeClr>
              </a:solidFill>
              <a:latin typeface="Nexa Black" panose="00000A00000000000000" pitchFamily="50" charset="0"/>
              <a:ea typeface="思源黑体 Heavy" panose="020B0A00000000000000" pitchFamily="34" charset="-122"/>
            </a:endParaRPr>
          </a:p>
        </p:txBody>
      </p:sp>
      <p:pic>
        <p:nvPicPr>
          <p:cNvPr id="2" name="图片 1"/>
          <p:cNvPicPr>
            <a:picLocks noChangeAspect="1"/>
          </p:cNvPicPr>
          <p:nvPr/>
        </p:nvPicPr>
        <p:blipFill rotWithShape="1">
          <a:blip r:embed="rId3" cstate="print"/>
          <a:srcRect/>
          <a:stretch>
            <a:fillRect/>
          </a:stretch>
        </p:blipFill>
        <p:spPr>
          <a:xfrm flipV="1">
            <a:off x="-32101" y="1169852"/>
            <a:ext cx="11974463" cy="144000"/>
          </a:xfrm>
          <a:prstGeom prst="rect">
            <a:avLst/>
          </a:prstGeom>
        </p:spPr>
      </p:pic>
      <p:grpSp>
        <p:nvGrpSpPr>
          <p:cNvPr id="8" name="组合 7"/>
          <p:cNvGrpSpPr/>
          <p:nvPr/>
        </p:nvGrpSpPr>
        <p:grpSpPr>
          <a:xfrm>
            <a:off x="543560" y="1936291"/>
            <a:ext cx="11076305" cy="4903383"/>
            <a:chOff x="942" y="2505"/>
            <a:chExt cx="14291" cy="6326"/>
          </a:xfrm>
        </p:grpSpPr>
        <p:sp>
          <p:nvSpPr>
            <p:cNvPr id="87" name="Shape 153"/>
            <p:cNvSpPr>
              <a:spLocks noGrp="1"/>
            </p:cNvSpPr>
            <p:nvPr/>
          </p:nvSpPr>
          <p:spPr>
            <a:xfrm>
              <a:off x="942" y="6382"/>
              <a:ext cx="6861" cy="219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lvl="0" indent="-148590" algn="l" defTabSz="963930" fontAlgn="auto">
                <a:lnSpc>
                  <a:spcPct val="100000"/>
                </a:lnSpc>
                <a:spcAft>
                  <a:spcPts val="0"/>
                </a:spcAft>
                <a:buFont typeface="+mj-lt"/>
                <a:buAutoNum type="arabicPeriod"/>
                <a:defRPr sz="1500"/>
                <a:extLst>
                  <a:ext uri="{35155182-B16C-46BC-9424-99874614C6A1}">
                    <wpsdc:marlchars xmlns:wpsdc="http://www.wps.cn/officeDocument/2017/drawingmlCustomData" xmlns="" val="100" checksum="1487870873"/>
                  </a:ext>
                </a:extLst>
              </a:pPr>
              <a:r>
                <a:rPr lang="en-US" sz="1400" dirty="0">
                  <a:solidFill>
                    <a:srgbClr val="E7E6E6">
                      <a:lumMod val="25000"/>
                    </a:srgbClr>
                  </a:solidFill>
                  <a:latin typeface="Nexa" panose="00000500000000000000" pitchFamily="50" charset="0"/>
                  <a:ea typeface="微软雅黑" panose="020B0503020204020204" pitchFamily="34" charset="-122"/>
                  <a:cs typeface="Nexa" panose="00000500000000000000" pitchFamily="50" charset="0"/>
                  <a:sym typeface="+mn-ea"/>
                </a:rPr>
                <a:t>WB05 </a:t>
              </a:r>
              <a:r>
                <a:rPr sz="1400" dirty="0">
                  <a:solidFill>
                    <a:srgbClr val="E7E6E6">
                      <a:lumMod val="25000"/>
                    </a:srgbClr>
                  </a:solidFill>
                  <a:latin typeface="Nexa" panose="00000500000000000000" pitchFamily="50" charset="0"/>
                  <a:ea typeface="微软雅黑" panose="020B0503020204020204" pitchFamily="34" charset="-122"/>
                  <a:cs typeface="Nexa" panose="00000500000000000000" pitchFamily="50" charset="0"/>
                  <a:sym typeface="+mn-ea"/>
                </a:rPr>
                <a:t>and the lectern are in the same local area network</a:t>
              </a:r>
              <a:endParaRPr lang="zh-CN" altLang="en-US" sz="1400" dirty="0">
                <a:solidFill>
                  <a:schemeClr val="bg2">
                    <a:lumMod val="25000"/>
                  </a:schemeClr>
                </a:solidFill>
                <a:latin typeface="Nexa" panose="00000500000000000000" pitchFamily="50" charset="0"/>
                <a:ea typeface="微软雅黑" panose="020B0503020204020204" pitchFamily="34" charset="-122"/>
                <a:cs typeface="Nexa" panose="00000500000000000000" pitchFamily="50" charset="0"/>
                <a:sym typeface="+mn-ea"/>
              </a:endParaRPr>
            </a:p>
            <a:p>
              <a:pPr marL="228600" lvl="0" indent="-148590" algn="l" defTabSz="963930" fontAlgn="auto">
                <a:lnSpc>
                  <a:spcPct val="100000"/>
                </a:lnSpc>
                <a:spcAft>
                  <a:spcPts val="0"/>
                </a:spcAft>
                <a:buFont typeface="+mj-lt"/>
                <a:buAutoNum type="arabicPeriod"/>
                <a:defRPr sz="1500"/>
                <a:extLst>
                  <a:ext uri="{35155182-B16C-46BC-9424-99874614C6A1}">
                    <wpsdc:marlchars xmlns:wpsdc="http://www.wps.cn/officeDocument/2017/drawingmlCustomData" xmlns="" val="100" checksum="1487870873"/>
                  </a:ext>
                </a:extLst>
              </a:pPr>
              <a:r>
                <a:rPr sz="1400" dirty="0">
                  <a:solidFill>
                    <a:srgbClr val="E7E6E6">
                      <a:lumMod val="25000"/>
                    </a:srgbClr>
                  </a:solidFill>
                  <a:latin typeface="Nexa" panose="00000500000000000000" pitchFamily="50" charset="0"/>
                  <a:ea typeface="微软雅黑" panose="020B0503020204020204" pitchFamily="34" charset="-122"/>
                  <a:cs typeface="Nexa" panose="00000500000000000000" pitchFamily="50" charset="0"/>
                  <a:sym typeface="+mn-ea"/>
                </a:rPr>
                <a:t>Through the built-in </a:t>
              </a:r>
              <a:r>
                <a:rPr lang="en-US" altLang="zh-CN" sz="1400" dirty="0">
                  <a:solidFill>
                    <a:prstClr val="black"/>
                  </a:solidFill>
                  <a:latin typeface="Nexa" panose="00000500000000000000" pitchFamily="50" charset="0"/>
                  <a:ea typeface="微软雅黑" panose="020B0503020204020204" pitchFamily="34" charset="-122"/>
                  <a:cs typeface="Nexa" panose="00000500000000000000" pitchFamily="50" charset="0"/>
                  <a:sym typeface="+mn-ea"/>
                </a:rPr>
                <a:t>Lectern screen share software</a:t>
              </a:r>
              <a:r>
                <a:rPr sz="1400" dirty="0">
                  <a:solidFill>
                    <a:srgbClr val="E7E6E6">
                      <a:lumMod val="25000"/>
                    </a:srgbClr>
                  </a:solidFill>
                  <a:latin typeface="Nexa" panose="00000500000000000000" pitchFamily="50" charset="0"/>
                  <a:ea typeface="微软雅黑" panose="020B0503020204020204" pitchFamily="34" charset="-122"/>
                  <a:cs typeface="Nexa" panose="00000500000000000000" pitchFamily="50" charset="0"/>
                  <a:sym typeface="+mn-ea"/>
                </a:rPr>
                <a:t> in the lectern, input the screen sharing code of the </a:t>
              </a:r>
              <a:r>
                <a:rPr lang="en-US" sz="1400" dirty="0">
                  <a:solidFill>
                    <a:srgbClr val="E7E6E6">
                      <a:lumMod val="25000"/>
                    </a:srgbClr>
                  </a:solidFill>
                  <a:latin typeface="Nexa" panose="00000500000000000000" pitchFamily="50" charset="0"/>
                  <a:ea typeface="微软雅黑" panose="020B0503020204020204" pitchFamily="34" charset="-122"/>
                  <a:cs typeface="Nexa" panose="00000500000000000000" pitchFamily="50" charset="0"/>
                  <a:sym typeface="+mn-ea"/>
                </a:rPr>
                <a:t>WB05</a:t>
              </a:r>
              <a:r>
                <a:rPr sz="1400" dirty="0">
                  <a:solidFill>
                    <a:srgbClr val="E7E6E6">
                      <a:lumMod val="25000"/>
                    </a:srgbClr>
                  </a:solidFill>
                  <a:latin typeface="Nexa" panose="00000500000000000000" pitchFamily="50" charset="0"/>
                  <a:ea typeface="微软雅黑" panose="020B0503020204020204" pitchFamily="34" charset="-122"/>
                  <a:cs typeface="Nexa" panose="00000500000000000000" pitchFamily="50" charset="0"/>
                  <a:sym typeface="+mn-ea"/>
                </a:rPr>
                <a:t> to wirelessly share the scree</a:t>
              </a:r>
              <a:r>
                <a:rPr lang="zh-CN" altLang="en-US" sz="1400" dirty="0">
                  <a:solidFill>
                    <a:schemeClr val="bg2">
                      <a:lumMod val="25000"/>
                    </a:schemeClr>
                  </a:solidFill>
                  <a:latin typeface="Nexa" panose="00000500000000000000" pitchFamily="50" charset="0"/>
                  <a:ea typeface="微软雅黑" panose="020B0503020204020204" pitchFamily="34" charset="-122"/>
                  <a:cs typeface="Nexa" panose="00000500000000000000" pitchFamily="50" charset="0"/>
                  <a:sym typeface="+mn-ea"/>
                </a:rPr>
                <a:t>；</a:t>
              </a:r>
            </a:p>
            <a:p>
              <a:pPr marL="228600" lvl="0" indent="-177800" algn="l" defTabSz="963930" fontAlgn="auto">
                <a:lnSpc>
                  <a:spcPct val="100000"/>
                </a:lnSpc>
                <a:spcAft>
                  <a:spcPts val="0"/>
                </a:spcAft>
                <a:buFont typeface="+mj-lt"/>
                <a:buAutoNum type="arabicPeriod"/>
                <a:defRPr sz="1500"/>
                <a:extLst>
                  <a:ext uri="{35155182-B16C-46BC-9424-99874614C6A1}">
                    <wpsdc:indentchars xmlns:wpsdc="http://www.wps.cn/officeDocument/2017/drawingmlCustomData" xmlns="" val="-100" checksum="1664251492"/>
                    <wpsdc:marlchars xmlns:wpsdc="http://www.wps.cn/officeDocument/2017/drawingmlCustomData" xmlns="" val="100" checksum="1487870873"/>
                  </a:ext>
                </a:extLst>
              </a:pPr>
              <a:r>
                <a:rPr lang="en-US" altLang="zh-CN" sz="1400" dirty="0">
                  <a:solidFill>
                    <a:schemeClr val="bg2">
                      <a:lumMod val="25000"/>
                    </a:schemeClr>
                  </a:solidFill>
                  <a:latin typeface="Nexa" panose="00000500000000000000" pitchFamily="50" charset="0"/>
                  <a:ea typeface="微软雅黑" panose="020B0503020204020204" pitchFamily="34" charset="-122"/>
                  <a:cs typeface="Nexa" panose="00000500000000000000" pitchFamily="50" charset="0"/>
                  <a:sym typeface="+mn-ea"/>
                </a:rPr>
                <a:t>WB05 Connect to the third-party device through HDMI</a:t>
              </a:r>
            </a:p>
          </p:txBody>
        </p:sp>
        <p:grpSp>
          <p:nvGrpSpPr>
            <p:cNvPr id="11" name="组合 10"/>
            <p:cNvGrpSpPr/>
            <p:nvPr/>
          </p:nvGrpSpPr>
          <p:grpSpPr>
            <a:xfrm>
              <a:off x="1707" y="2505"/>
              <a:ext cx="12640" cy="3901"/>
              <a:chOff x="1707" y="2505"/>
              <a:chExt cx="12640" cy="3901"/>
            </a:xfrm>
          </p:grpSpPr>
          <p:grpSp>
            <p:nvGrpSpPr>
              <p:cNvPr id="36" name="组合 35"/>
              <p:cNvGrpSpPr/>
              <p:nvPr/>
            </p:nvGrpSpPr>
            <p:grpSpPr>
              <a:xfrm>
                <a:off x="1707" y="2505"/>
                <a:ext cx="12640" cy="3901"/>
                <a:chOff x="638" y="2802"/>
                <a:chExt cx="15169" cy="4681"/>
              </a:xfrm>
            </p:grpSpPr>
            <p:sp>
              <p:nvSpPr>
                <p:cNvPr id="5" name="圆角矩形 4"/>
                <p:cNvSpPr/>
                <p:nvPr/>
              </p:nvSpPr>
              <p:spPr>
                <a:xfrm>
                  <a:off x="11794" y="4377"/>
                  <a:ext cx="4013" cy="63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61315" fontAlgn="auto">
                    <a:spcBef>
                      <a:spcPts val="0"/>
                    </a:spcBef>
                    <a:spcAft>
                      <a:spcPts val="0"/>
                    </a:spcAft>
                  </a:pPr>
                  <a:r>
                    <a:rPr lang="en-US" sz="1040" dirty="0">
                      <a:solidFill>
                        <a:prstClr val="black"/>
                      </a:solidFill>
                      <a:latin typeface="Nexa" panose="00000500000000000000" pitchFamily="50" charset="0"/>
                      <a:ea typeface="微软雅黑" panose="020B0503020204020204" pitchFamily="34" charset="-122"/>
                      <a:cs typeface="Nexa" panose="00000500000000000000" pitchFamily="50" charset="0"/>
                    </a:rPr>
                    <a:t>Third-party LED Display</a:t>
                  </a:r>
                </a:p>
              </p:txBody>
            </p:sp>
            <p:pic>
              <p:nvPicPr>
                <p:cNvPr id="18" name="图片 17"/>
                <p:cNvPicPr>
                  <a:picLocks noChangeAspect="1"/>
                </p:cNvPicPr>
                <p:nvPr/>
              </p:nvPicPr>
              <p:blipFill>
                <a:blip r:embed="rId4" cstate="email"/>
                <a:stretch>
                  <a:fillRect/>
                </a:stretch>
              </p:blipFill>
              <p:spPr>
                <a:xfrm>
                  <a:off x="12722" y="5247"/>
                  <a:ext cx="2154" cy="1401"/>
                </a:xfrm>
                <a:prstGeom prst="rect">
                  <a:avLst/>
                </a:prstGeom>
              </p:spPr>
            </p:pic>
            <p:sp>
              <p:nvSpPr>
                <p:cNvPr id="10" name="矩形 9"/>
                <p:cNvSpPr/>
                <p:nvPr/>
              </p:nvSpPr>
              <p:spPr>
                <a:xfrm>
                  <a:off x="12567" y="6848"/>
                  <a:ext cx="2471" cy="635"/>
                </a:xfrm>
                <a:prstGeom prst="rect">
                  <a:avLst/>
                </a:prstGeom>
              </p:spPr>
              <p:txBody>
                <a:bodyPr wrap="square">
                  <a:spAutoFit/>
                </a:bodyPr>
                <a:lstStyle/>
                <a:p>
                  <a:pPr algn="ctr" defTabSz="361315" fontAlgn="auto">
                    <a:spcBef>
                      <a:spcPts val="0"/>
                    </a:spcBef>
                    <a:spcAft>
                      <a:spcPts val="0"/>
                    </a:spcAft>
                  </a:pPr>
                  <a:r>
                    <a:rPr lang="en-US" altLang="zh-CN" sz="1040" dirty="0">
                      <a:solidFill>
                        <a:prstClr val="black"/>
                      </a:solidFill>
                      <a:latin typeface="Nexa" panose="00000500000000000000" pitchFamily="50" charset="0"/>
                      <a:ea typeface="微软雅黑" panose="020B0503020204020204" pitchFamily="34" charset="-122"/>
                      <a:cs typeface="Nexa" panose="00000500000000000000" pitchFamily="50" charset="0"/>
                    </a:rPr>
                    <a:t>Third-party Projection</a:t>
                  </a:r>
                </a:p>
              </p:txBody>
            </p:sp>
            <p:sp>
              <p:nvSpPr>
                <p:cNvPr id="7" name="文本框 6"/>
                <p:cNvSpPr txBox="1"/>
                <p:nvPr/>
              </p:nvSpPr>
              <p:spPr>
                <a:xfrm>
                  <a:off x="2557" y="6292"/>
                  <a:ext cx="2491" cy="412"/>
                </a:xfrm>
                <a:prstGeom prst="rect">
                  <a:avLst/>
                </a:prstGeom>
                <a:noFill/>
              </p:spPr>
              <p:txBody>
                <a:bodyPr wrap="square" rtlCol="0">
                  <a:spAutoFit/>
                </a:bodyPr>
                <a:lstStyle/>
                <a:p>
                  <a:pPr algn="ctr" defTabSz="963930" fontAlgn="auto">
                    <a:spcBef>
                      <a:spcPts val="0"/>
                    </a:spcBef>
                    <a:spcAft>
                      <a:spcPts val="0"/>
                    </a:spcAft>
                  </a:pPr>
                  <a:r>
                    <a:rPr lang="en-US" altLang="zh-CN" sz="1040" dirty="0">
                      <a:solidFill>
                        <a:prstClr val="black"/>
                      </a:solidFill>
                      <a:latin typeface="Nexa" panose="00000500000000000000" pitchFamily="50" charset="0"/>
                      <a:ea typeface="微软雅黑" panose="020B0503020204020204" pitchFamily="34" charset="-122"/>
                      <a:cs typeface="Nexa" panose="00000500000000000000" pitchFamily="50" charset="0"/>
                    </a:rPr>
                    <a:t>Screen share code</a:t>
                  </a:r>
                </a:p>
              </p:txBody>
            </p:sp>
            <p:pic>
              <p:nvPicPr>
                <p:cNvPr id="9" name="图片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93" y="3149"/>
                  <a:ext cx="1900" cy="1173"/>
                </a:xfrm>
                <a:prstGeom prst="rect">
                  <a:avLst/>
                </a:prstGeom>
              </p:spPr>
            </p:pic>
            <p:pic>
              <p:nvPicPr>
                <p:cNvPr id="12" name="图片 11"/>
                <p:cNvPicPr/>
                <p:nvPr/>
              </p:nvPicPr>
              <p:blipFill>
                <a:blip r:embed="rId6" cstate="print">
                  <a:extLst>
                    <a:ext uri="{28A0092B-C50C-407E-A947-70E740481C1C}">
                      <a14:useLocalDpi xmlns:a14="http://schemas.microsoft.com/office/drawing/2010/main" val="0"/>
                    </a:ext>
                  </a:extLst>
                </a:blip>
                <a:stretch>
                  <a:fillRect/>
                </a:stretch>
              </p:blipFill>
              <p:spPr>
                <a:xfrm>
                  <a:off x="2793" y="4919"/>
                  <a:ext cx="1916" cy="1082"/>
                </a:xfrm>
                <a:prstGeom prst="rect">
                  <a:avLst/>
                </a:prstGeom>
              </p:spPr>
            </p:pic>
            <p:cxnSp>
              <p:nvCxnSpPr>
                <p:cNvPr id="16" name="直接连接符 15"/>
                <p:cNvCxnSpPr/>
                <p:nvPr/>
              </p:nvCxnSpPr>
              <p:spPr>
                <a:xfrm>
                  <a:off x="5229" y="2802"/>
                  <a:ext cx="0" cy="3663"/>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15" name="文本框 14"/>
                <p:cNvSpPr txBox="1"/>
                <p:nvPr/>
              </p:nvSpPr>
              <p:spPr>
                <a:xfrm>
                  <a:off x="2845" y="4337"/>
                  <a:ext cx="1812" cy="635"/>
                </a:xfrm>
                <a:prstGeom prst="rect">
                  <a:avLst/>
                </a:prstGeom>
                <a:noFill/>
              </p:spPr>
              <p:txBody>
                <a:bodyPr wrap="square" rtlCol="0" anchor="t">
                  <a:spAutoFit/>
                </a:bodyPr>
                <a:lstStyle/>
                <a:p>
                  <a:pPr algn="ctr" defTabSz="963930" fontAlgn="auto">
                    <a:spcBef>
                      <a:spcPts val="0"/>
                    </a:spcBef>
                    <a:spcAft>
                      <a:spcPts val="0"/>
                    </a:spcAft>
                  </a:pPr>
                  <a:r>
                    <a:rPr lang="en-US" altLang="zh-CN" sz="1035" dirty="0">
                      <a:solidFill>
                        <a:prstClr val="black"/>
                      </a:solidFill>
                      <a:latin typeface="Nexa" panose="00000500000000000000" pitchFamily="50" charset="0"/>
                      <a:ea typeface="微软雅黑" panose="020B0503020204020204" pitchFamily="34" charset="-122"/>
                      <a:cs typeface="Nexa" panose="00000500000000000000" pitchFamily="50" charset="0"/>
                      <a:sym typeface="+mn-ea"/>
                    </a:rPr>
                    <a:t>Lectern screen share software</a:t>
                  </a:r>
                  <a:endParaRPr lang="en-US" altLang="zh-CN" sz="1040" dirty="0">
                    <a:solidFill>
                      <a:prstClr val="black"/>
                    </a:solidFill>
                    <a:latin typeface="Nexa" panose="00000500000000000000" pitchFamily="50" charset="0"/>
                    <a:ea typeface="微软雅黑" panose="020B0503020204020204" pitchFamily="34" charset="-122"/>
                    <a:cs typeface="Nexa" panose="00000500000000000000" pitchFamily="50" charset="0"/>
                    <a:sym typeface="+mn-ea"/>
                  </a:endParaRPr>
                </a:p>
              </p:txBody>
            </p:sp>
            <p:sp>
              <p:nvSpPr>
                <p:cNvPr id="22" name="文本框 21"/>
                <p:cNvSpPr txBox="1"/>
                <p:nvPr/>
              </p:nvSpPr>
              <p:spPr>
                <a:xfrm>
                  <a:off x="638" y="6005"/>
                  <a:ext cx="2097" cy="674"/>
                </a:xfrm>
                <a:prstGeom prst="rect">
                  <a:avLst/>
                </a:prstGeom>
                <a:noFill/>
              </p:spPr>
              <p:txBody>
                <a:bodyPr wrap="square" rtlCol="0">
                  <a:spAutoFit/>
                </a:bodyPr>
                <a:lstStyle/>
                <a:p>
                  <a:pPr algn="ctr" defTabSz="963930" fontAlgn="auto">
                    <a:spcBef>
                      <a:spcPts val="0"/>
                    </a:spcBef>
                    <a:spcAft>
                      <a:spcPts val="0"/>
                    </a:spcAft>
                  </a:pPr>
                  <a:r>
                    <a:rPr lang="en-US" altLang="zh-CN" sz="1040" dirty="0">
                      <a:solidFill>
                        <a:prstClr val="black"/>
                      </a:solidFill>
                      <a:latin typeface="Nexa" panose="00000500000000000000" pitchFamily="50" charset="0"/>
                      <a:ea typeface="微软雅黑" panose="020B0503020204020204" pitchFamily="34" charset="-122"/>
                      <a:cs typeface="Nexa" panose="00000500000000000000" pitchFamily="50" charset="0"/>
                    </a:rPr>
                    <a:t>MAXHUB</a:t>
                  </a:r>
                </a:p>
                <a:p>
                  <a:pPr algn="ctr" defTabSz="963930" fontAlgn="auto">
                    <a:spcBef>
                      <a:spcPts val="0"/>
                    </a:spcBef>
                    <a:spcAft>
                      <a:spcPts val="0"/>
                    </a:spcAft>
                  </a:pPr>
                  <a:r>
                    <a:rPr lang="en-US" altLang="zh-CN" sz="1040" dirty="0">
                      <a:solidFill>
                        <a:prstClr val="black"/>
                      </a:solidFill>
                      <a:latin typeface="Nexa" panose="00000500000000000000" pitchFamily="50" charset="0"/>
                      <a:ea typeface="微软雅黑" panose="020B0503020204020204" pitchFamily="34" charset="-122"/>
                      <a:cs typeface="Nexa" panose="00000500000000000000" pitchFamily="50" charset="0"/>
                    </a:rPr>
                    <a:t>Smart Lectern</a:t>
                  </a:r>
                </a:p>
              </p:txBody>
            </p:sp>
            <p:pic>
              <p:nvPicPr>
                <p:cNvPr id="23" name="图片 22" descr="timg"/>
                <p:cNvPicPr>
                  <a:picLocks noChangeAspect="1"/>
                </p:cNvPicPr>
                <p:nvPr/>
              </p:nvPicPr>
              <p:blipFill>
                <a:blip r:embed="rId7">
                  <a:clrChange>
                    <a:clrFrom>
                      <a:srgbClr val="FFFFFF">
                        <a:alpha val="100000"/>
                      </a:srgbClr>
                    </a:clrFrom>
                    <a:clrTo>
                      <a:srgbClr val="FFFFFF">
                        <a:alpha val="100000"/>
                        <a:alpha val="0"/>
                      </a:srgbClr>
                    </a:clrTo>
                  </a:clrChange>
                </a:blip>
                <a:stretch>
                  <a:fillRect/>
                </a:stretch>
              </p:blipFill>
              <p:spPr>
                <a:xfrm>
                  <a:off x="5229" y="3577"/>
                  <a:ext cx="2147" cy="1670"/>
                </a:xfrm>
                <a:prstGeom prst="rect">
                  <a:avLst/>
                </a:prstGeom>
              </p:spPr>
            </p:pic>
            <p:sp>
              <p:nvSpPr>
                <p:cNvPr id="24" name="文本框 23"/>
                <p:cNvSpPr txBox="1"/>
                <p:nvPr/>
              </p:nvSpPr>
              <p:spPr>
                <a:xfrm>
                  <a:off x="5616" y="5154"/>
                  <a:ext cx="1558" cy="412"/>
                </a:xfrm>
                <a:prstGeom prst="rect">
                  <a:avLst/>
                </a:prstGeom>
                <a:noFill/>
              </p:spPr>
              <p:txBody>
                <a:bodyPr wrap="square" rtlCol="0">
                  <a:spAutoFit/>
                </a:bodyPr>
                <a:lstStyle/>
                <a:p>
                  <a:pPr defTabSz="963930" fontAlgn="auto">
                    <a:spcBef>
                      <a:spcPts val="0"/>
                    </a:spcBef>
                    <a:spcAft>
                      <a:spcPts val="0"/>
                    </a:spcAft>
                  </a:pPr>
                  <a:r>
                    <a:rPr lang="en-US" sz="1040" dirty="0">
                      <a:solidFill>
                        <a:prstClr val="black"/>
                      </a:solidFill>
                      <a:latin typeface="Nexa" panose="00000500000000000000" pitchFamily="50" charset="0"/>
                      <a:ea typeface="微软雅黑" panose="020B0503020204020204" pitchFamily="34" charset="-122"/>
                      <a:cs typeface="Nexa" panose="00000500000000000000" pitchFamily="50" charset="0"/>
                    </a:rPr>
                    <a:t>Lan/Hotspot</a:t>
                  </a:r>
                </a:p>
              </p:txBody>
            </p:sp>
            <p:cxnSp>
              <p:nvCxnSpPr>
                <p:cNvPr id="25" name="直接连接符 24"/>
                <p:cNvCxnSpPr/>
                <p:nvPr/>
              </p:nvCxnSpPr>
              <p:spPr>
                <a:xfrm>
                  <a:off x="7232" y="2811"/>
                  <a:ext cx="0" cy="3663"/>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26" name="文本框 25"/>
                <p:cNvSpPr txBox="1"/>
                <p:nvPr/>
              </p:nvSpPr>
              <p:spPr>
                <a:xfrm>
                  <a:off x="7913" y="5154"/>
                  <a:ext cx="1197" cy="388"/>
                </a:xfrm>
                <a:prstGeom prst="rect">
                  <a:avLst/>
                </a:prstGeom>
                <a:noFill/>
              </p:spPr>
              <p:txBody>
                <a:bodyPr wrap="square" rtlCol="0">
                  <a:spAutoFit/>
                </a:bodyPr>
                <a:lstStyle/>
                <a:p>
                  <a:pPr defTabSz="963930" fontAlgn="auto">
                    <a:spcBef>
                      <a:spcPts val="0"/>
                    </a:spcBef>
                    <a:spcAft>
                      <a:spcPts val="0"/>
                    </a:spcAft>
                  </a:pPr>
                  <a:r>
                    <a:rPr lang="en-US" altLang="zh-CN" sz="1040" dirty="0">
                      <a:solidFill>
                        <a:prstClr val="black"/>
                      </a:solidFill>
                      <a:latin typeface="Nexa" panose="00000500000000000000" pitchFamily="50" charset="0"/>
                      <a:ea typeface="微软雅黑" panose="020B0503020204020204" pitchFamily="34" charset="-122"/>
                      <a:cs typeface="Nexa" panose="00000500000000000000" pitchFamily="50" charset="0"/>
                    </a:rPr>
                    <a:t>WB05</a:t>
                  </a:r>
                </a:p>
              </p:txBody>
            </p:sp>
            <p:cxnSp>
              <p:nvCxnSpPr>
                <p:cNvPr id="27" name="直接连接符 26"/>
                <p:cNvCxnSpPr/>
                <p:nvPr/>
              </p:nvCxnSpPr>
              <p:spPr>
                <a:xfrm>
                  <a:off x="10328" y="2811"/>
                  <a:ext cx="0" cy="3663"/>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nvGrpSpPr>
                <p:cNvPr id="31" name="组合 30"/>
                <p:cNvGrpSpPr/>
                <p:nvPr/>
              </p:nvGrpSpPr>
              <p:grpSpPr>
                <a:xfrm>
                  <a:off x="9083" y="4357"/>
                  <a:ext cx="2891" cy="329"/>
                  <a:chOff x="9579" y="4349"/>
                  <a:chExt cx="2891" cy="329"/>
                </a:xfrm>
              </p:grpSpPr>
              <p:sp>
                <p:nvSpPr>
                  <p:cNvPr id="28" name="文本框 27"/>
                  <p:cNvSpPr txBox="1"/>
                  <p:nvPr/>
                </p:nvSpPr>
                <p:spPr>
                  <a:xfrm>
                    <a:off x="9579" y="4350"/>
                    <a:ext cx="1176" cy="328"/>
                  </a:xfrm>
                  <a:prstGeom prst="rect">
                    <a:avLst/>
                  </a:prstGeom>
                  <a:noFill/>
                </p:spPr>
                <p:txBody>
                  <a:bodyPr wrap="square" rtlCol="0">
                    <a:spAutoFit/>
                  </a:bodyPr>
                  <a:lstStyle/>
                  <a:p>
                    <a:pPr defTabSz="963930" fontAlgn="auto">
                      <a:spcBef>
                        <a:spcPts val="0"/>
                      </a:spcBef>
                      <a:spcAft>
                        <a:spcPts val="0"/>
                      </a:spcAft>
                    </a:pPr>
                    <a:r>
                      <a:rPr lang="en-US" sz="790" b="1">
                        <a:solidFill>
                          <a:prstClr val="black"/>
                        </a:solidFill>
                        <a:latin typeface="Nexa" panose="00000500000000000000" pitchFamily="50" charset="0"/>
                        <a:ea typeface="微软雅黑" panose="020B0503020204020204" pitchFamily="34" charset="-122"/>
                        <a:cs typeface="Nexa" panose="00000500000000000000" pitchFamily="50" charset="0"/>
                      </a:rPr>
                      <a:t>HDMI</a:t>
                    </a:r>
                    <a:r>
                      <a:rPr lang="zh-CN" altLang="en-US" sz="790" b="1">
                        <a:solidFill>
                          <a:prstClr val="black"/>
                        </a:solidFill>
                        <a:latin typeface="Nexa" panose="00000500000000000000" pitchFamily="50" charset="0"/>
                        <a:ea typeface="微软雅黑" panose="020B0503020204020204" pitchFamily="34" charset="-122"/>
                        <a:cs typeface="Nexa" panose="00000500000000000000" pitchFamily="50" charset="0"/>
                      </a:rPr>
                      <a:t> </a:t>
                    </a:r>
                    <a:r>
                      <a:rPr lang="en-US" altLang="zh-CN" sz="790" b="1">
                        <a:solidFill>
                          <a:prstClr val="black"/>
                        </a:solidFill>
                        <a:latin typeface="Nexa" panose="00000500000000000000" pitchFamily="50" charset="0"/>
                        <a:ea typeface="微软雅黑" panose="020B0503020204020204" pitchFamily="34" charset="-122"/>
                        <a:cs typeface="Nexa" panose="00000500000000000000" pitchFamily="50" charset="0"/>
                      </a:rPr>
                      <a:t>OUT</a:t>
                    </a:r>
                  </a:p>
                </p:txBody>
              </p:sp>
              <p:sp>
                <p:nvSpPr>
                  <p:cNvPr id="29" name="文本框 28"/>
                  <p:cNvSpPr txBox="1"/>
                  <p:nvPr/>
                </p:nvSpPr>
                <p:spPr>
                  <a:xfrm>
                    <a:off x="11444" y="4349"/>
                    <a:ext cx="1026" cy="328"/>
                  </a:xfrm>
                  <a:prstGeom prst="rect">
                    <a:avLst/>
                  </a:prstGeom>
                  <a:noFill/>
                </p:spPr>
                <p:txBody>
                  <a:bodyPr wrap="square" rtlCol="0">
                    <a:spAutoFit/>
                  </a:bodyPr>
                  <a:lstStyle/>
                  <a:p>
                    <a:pPr defTabSz="963930" fontAlgn="auto">
                      <a:spcBef>
                        <a:spcPts val="0"/>
                      </a:spcBef>
                      <a:spcAft>
                        <a:spcPts val="0"/>
                      </a:spcAft>
                    </a:pPr>
                    <a:r>
                      <a:rPr lang="en-US" sz="790" b="1" dirty="0">
                        <a:solidFill>
                          <a:prstClr val="black"/>
                        </a:solidFill>
                        <a:latin typeface="Nexa" panose="00000500000000000000" pitchFamily="50" charset="0"/>
                        <a:ea typeface="微软雅黑" panose="020B0503020204020204" pitchFamily="34" charset="-122"/>
                        <a:cs typeface="Nexa" panose="00000500000000000000" pitchFamily="50" charset="0"/>
                      </a:rPr>
                      <a:t>HDMI IN</a:t>
                    </a:r>
                  </a:p>
                </p:txBody>
              </p:sp>
              <p:cxnSp>
                <p:nvCxnSpPr>
                  <p:cNvPr id="30" name="直接箭头连接符 29"/>
                  <p:cNvCxnSpPr/>
                  <p:nvPr/>
                </p:nvCxnSpPr>
                <p:spPr>
                  <a:xfrm>
                    <a:off x="10574" y="4507"/>
                    <a:ext cx="870"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grpSp>
          </p:grpSp>
          <p:pic>
            <p:nvPicPr>
              <p:cNvPr id="13" name="图片 12"/>
              <p:cNvPicPr>
                <a:picLocks noChangeAspect="1"/>
              </p:cNvPicPr>
              <p:nvPr/>
            </p:nvPicPr>
            <p:blipFill>
              <a:blip r:embed="rId8"/>
              <a:stretch>
                <a:fillRect/>
              </a:stretch>
            </p:blipFill>
            <p:spPr>
              <a:xfrm>
                <a:off x="7320" y="3676"/>
                <a:ext cx="1569" cy="674"/>
              </a:xfrm>
              <a:prstGeom prst="rect">
                <a:avLst/>
              </a:prstGeom>
            </p:spPr>
          </p:pic>
        </p:grpSp>
        <p:sp>
          <p:nvSpPr>
            <p:cNvPr id="17" name="文本框 16"/>
            <p:cNvSpPr txBox="1"/>
            <p:nvPr/>
          </p:nvSpPr>
          <p:spPr>
            <a:xfrm>
              <a:off x="9554" y="6212"/>
              <a:ext cx="5679" cy="2619"/>
            </a:xfrm>
            <a:prstGeom prst="rect">
              <a:avLst/>
            </a:prstGeom>
            <a:noFill/>
          </p:spPr>
          <p:txBody>
            <a:bodyPr wrap="square" rtlCol="0" anchor="t">
              <a:spAutoFit/>
            </a:bodyPr>
            <a:lstStyle/>
            <a:p>
              <a:pPr defTabSz="963930" fontAlgn="auto">
                <a:lnSpc>
                  <a:spcPct val="150000"/>
                </a:lnSpc>
                <a:spcBef>
                  <a:spcPts val="0"/>
                </a:spcBef>
                <a:spcAft>
                  <a:spcPts val="0"/>
                </a:spcAft>
              </a:pPr>
              <a:r>
                <a:rPr lang="en-US" altLang="zh-CN" sz="1200" b="1" dirty="0">
                  <a:solidFill>
                    <a:srgbClr val="E7E6E6">
                      <a:lumMod val="25000"/>
                    </a:srgbClr>
                  </a:solidFill>
                  <a:latin typeface="Nexa" panose="00000500000000000000" pitchFamily="50" charset="0"/>
                  <a:ea typeface="微软雅黑" panose="020B0503020204020204" pitchFamily="34" charset="-122"/>
                  <a:cs typeface="Nexa" panose="00000500000000000000" pitchFamily="50" charset="0"/>
                  <a:sym typeface="微软雅黑" panose="020B0503020204020204" pitchFamily="34" charset="-122"/>
                </a:rPr>
                <a:t>Note</a:t>
              </a:r>
              <a:r>
                <a:rPr lang="zh-CN" altLang="en-US" sz="1200" b="1" dirty="0">
                  <a:solidFill>
                    <a:srgbClr val="E7E6E6">
                      <a:lumMod val="25000"/>
                    </a:srgbClr>
                  </a:solidFill>
                  <a:latin typeface="Nexa" panose="00000500000000000000" pitchFamily="50" charset="0"/>
                  <a:ea typeface="微软雅黑" panose="020B0503020204020204" pitchFamily="34" charset="-122"/>
                  <a:cs typeface="Nexa" panose="00000500000000000000" pitchFamily="50" charset="0"/>
                  <a:sym typeface="微软雅黑" panose="020B0503020204020204" pitchFamily="34" charset="-122"/>
                </a:rPr>
                <a:t>：</a:t>
              </a:r>
              <a:endParaRPr lang="en-US" sz="1200" dirty="0">
                <a:solidFill>
                  <a:srgbClr val="E7E6E6">
                    <a:lumMod val="25000"/>
                  </a:srgbClr>
                </a:solidFill>
                <a:latin typeface="Nexa" panose="00000500000000000000" pitchFamily="50" charset="0"/>
                <a:ea typeface="微软雅黑" panose="020B0503020204020204" pitchFamily="34" charset="-122"/>
                <a:cs typeface="Nexa" panose="00000500000000000000" pitchFamily="50" charset="0"/>
              </a:endParaRPr>
            </a:p>
            <a:p>
              <a:pPr marL="241300" indent="-241300" defTabSz="963930" fontAlgn="auto">
                <a:lnSpc>
                  <a:spcPct val="150000"/>
                </a:lnSpc>
                <a:spcBef>
                  <a:spcPts val="0"/>
                </a:spcBef>
                <a:spcAft>
                  <a:spcPts val="0"/>
                </a:spcAft>
                <a:buFont typeface="微软雅黑" panose="020B0503020204020204" pitchFamily="34" charset="-122"/>
                <a:buAutoNum type="circleNumDbPlain"/>
              </a:pPr>
              <a:r>
                <a:rPr sz="1200" dirty="0">
                  <a:solidFill>
                    <a:srgbClr val="E7E6E6">
                      <a:lumMod val="25000"/>
                    </a:srgbClr>
                  </a:solidFill>
                  <a:latin typeface="Nexa" panose="00000500000000000000" pitchFamily="50" charset="0"/>
                  <a:ea typeface="微软雅黑" panose="020B0503020204020204" pitchFamily="34" charset="-122"/>
                  <a:cs typeface="Nexa" panose="00000500000000000000" pitchFamily="50" charset="0"/>
                  <a:sym typeface="微软雅黑" panose="020B0503020204020204" pitchFamily="34" charset="-122"/>
                </a:rPr>
                <a:t>The </a:t>
              </a:r>
              <a:r>
                <a:rPr lang="en-US" sz="1200" dirty="0">
                  <a:solidFill>
                    <a:srgbClr val="E7E6E6">
                      <a:lumMod val="25000"/>
                    </a:srgbClr>
                  </a:solidFill>
                  <a:latin typeface="Nexa" panose="00000500000000000000" pitchFamily="50" charset="0"/>
                  <a:ea typeface="微软雅黑" panose="020B0503020204020204" pitchFamily="34" charset="-122"/>
                  <a:cs typeface="Nexa" panose="00000500000000000000" pitchFamily="50" charset="0"/>
                  <a:sym typeface="微软雅黑" panose="020B0503020204020204" pitchFamily="34" charset="-122"/>
                </a:rPr>
                <a:t>third-party device</a:t>
              </a:r>
              <a:r>
                <a:rPr sz="1200" dirty="0">
                  <a:solidFill>
                    <a:srgbClr val="E7E6E6">
                      <a:lumMod val="25000"/>
                    </a:srgbClr>
                  </a:solidFill>
                  <a:latin typeface="Nexa" panose="00000500000000000000" pitchFamily="50" charset="0"/>
                  <a:ea typeface="微软雅黑" panose="020B0503020204020204" pitchFamily="34" charset="-122"/>
                  <a:cs typeface="Nexa" panose="00000500000000000000" pitchFamily="50" charset="0"/>
                  <a:sym typeface="微软雅黑" panose="020B0503020204020204" pitchFamily="34" charset="-122"/>
                </a:rPr>
                <a:t> does not support touch</a:t>
              </a:r>
            </a:p>
            <a:p>
              <a:pPr marL="241300" indent="-241300" defTabSz="963930" fontAlgn="auto">
                <a:lnSpc>
                  <a:spcPct val="150000"/>
                </a:lnSpc>
                <a:spcBef>
                  <a:spcPts val="0"/>
                </a:spcBef>
                <a:spcAft>
                  <a:spcPts val="0"/>
                </a:spcAft>
                <a:buFont typeface="微软雅黑" panose="020B0503020204020204" pitchFamily="34" charset="-122"/>
                <a:buAutoNum type="circleNumDbPlain"/>
              </a:pPr>
              <a:r>
                <a:rPr sz="1200" dirty="0">
                  <a:solidFill>
                    <a:srgbClr val="E7E6E6">
                      <a:lumMod val="25000"/>
                    </a:srgbClr>
                  </a:solidFill>
                  <a:latin typeface="Nexa" panose="00000500000000000000" pitchFamily="50" charset="0"/>
                  <a:ea typeface="微软雅黑" panose="020B0503020204020204" pitchFamily="34" charset="-122"/>
                  <a:cs typeface="Nexa" panose="00000500000000000000" pitchFamily="50" charset="0"/>
                  <a:sym typeface="微软雅黑" panose="020B0503020204020204" pitchFamily="34" charset="-122"/>
                </a:rPr>
                <a:t>HDMI cables typically support transmission distances of up to 5 meters. If you need to extend the distance, additional extension devices are required.</a:t>
              </a:r>
            </a:p>
            <a:p>
              <a:pPr marL="241300" indent="-241300" defTabSz="963930" fontAlgn="auto">
                <a:lnSpc>
                  <a:spcPct val="150000"/>
                </a:lnSpc>
                <a:spcBef>
                  <a:spcPts val="0"/>
                </a:spcBef>
                <a:spcAft>
                  <a:spcPts val="0"/>
                </a:spcAft>
                <a:buFont typeface="微软雅黑" panose="020B0503020204020204" pitchFamily="34" charset="-122"/>
                <a:buAutoNum type="circleNumDbPlain"/>
              </a:pPr>
              <a:r>
                <a:rPr sz="1200" dirty="0">
                  <a:solidFill>
                    <a:srgbClr val="E7E6E6">
                      <a:lumMod val="25000"/>
                    </a:srgbClr>
                  </a:solidFill>
                  <a:latin typeface="Nexa" panose="00000500000000000000" pitchFamily="50" charset="0"/>
                  <a:ea typeface="微软雅黑" panose="020B0503020204020204" pitchFamily="34" charset="-122"/>
                  <a:cs typeface="Nexa" panose="00000500000000000000" pitchFamily="50" charset="0"/>
                  <a:sym typeface="微软雅黑" panose="020B0503020204020204" pitchFamily="34" charset="-122"/>
                </a:rPr>
                <a:t>It is recommended to purchase HDMI extension devices or accessories from reputable brands.</a:t>
              </a:r>
              <a:endParaRPr lang="zh-CN" altLang="en-US" sz="1200" dirty="0">
                <a:solidFill>
                  <a:srgbClr val="E7E6E6">
                    <a:lumMod val="25000"/>
                  </a:srgbClr>
                </a:solidFill>
                <a:latin typeface="Nexa" panose="00000500000000000000" pitchFamily="50" charset="0"/>
                <a:ea typeface="微软雅黑" panose="020B0503020204020204" pitchFamily="34" charset="-122"/>
                <a:cs typeface="Nexa" panose="00000500000000000000" pitchFamily="50" charset="0"/>
                <a:sym typeface="微软雅黑" panose="020B0503020204020204" pitchFamily="34" charset="-122"/>
              </a:endParaRPr>
            </a:p>
          </p:txBody>
        </p:sp>
      </p:grpSp>
      <p:pic>
        <p:nvPicPr>
          <p:cNvPr id="19" name="图片 18" descr="V27正面"/>
          <p:cNvPicPr>
            <a:picLocks noChangeAspect="1"/>
          </p:cNvPicPr>
          <p:nvPr/>
        </p:nvPicPr>
        <p:blipFill>
          <a:blip r:embed="rId9"/>
          <a:srcRect l="9681" t="7322" r="8696" b="9011"/>
          <a:stretch>
            <a:fillRect/>
          </a:stretch>
        </p:blipFill>
        <p:spPr>
          <a:xfrm>
            <a:off x="8512810" y="1642110"/>
            <a:ext cx="2251710" cy="1298575"/>
          </a:xfrm>
          <a:prstGeom prst="rect">
            <a:avLst/>
          </a:prstGeom>
        </p:spPr>
      </p:pic>
      <p:pic>
        <p:nvPicPr>
          <p:cNvPr id="4" name="图片 3" descr="六视图"/>
          <p:cNvPicPr>
            <a:picLocks noChangeAspect="1"/>
          </p:cNvPicPr>
          <p:nvPr/>
        </p:nvPicPr>
        <p:blipFill>
          <a:blip r:embed="rId10"/>
          <a:srcRect t="20370" r="68896" b="21352"/>
          <a:stretch>
            <a:fillRect/>
          </a:stretch>
        </p:blipFill>
        <p:spPr>
          <a:xfrm>
            <a:off x="1184910" y="2160905"/>
            <a:ext cx="1183005" cy="176784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Grp="1" noRot="1" noChangeAspect="1" noMove="1" noResize="1" noEditPoints="1" noAdjustHandles="1" noChangeArrowheads="1" noChangeShapeType="1" noCrop="1"/>
          </p:cNvPicPr>
          <p:nvPr/>
        </p:nvPicPr>
        <p:blipFill>
          <a:blip r:embed="rId2" cstate="print"/>
          <a:stretch>
            <a:fillRect/>
          </a:stretch>
        </p:blipFill>
        <p:spPr>
          <a:xfrm>
            <a:off x="360" y="0"/>
            <a:ext cx="12191340" cy="6858000"/>
          </a:xfrm>
          <a:prstGeom prst="rect">
            <a:avLst/>
          </a:prstGeom>
        </p:spPr>
      </p:pic>
      <p:sp>
        <p:nvSpPr>
          <p:cNvPr id="6" name="文本框 5"/>
          <p:cNvSpPr txBox="1"/>
          <p:nvPr/>
        </p:nvSpPr>
        <p:spPr>
          <a:xfrm>
            <a:off x="557530" y="603250"/>
            <a:ext cx="7234555" cy="953135"/>
          </a:xfrm>
          <a:prstGeom prst="rect">
            <a:avLst/>
          </a:prstGeom>
          <a:noFill/>
        </p:spPr>
        <p:txBody>
          <a:bodyPr wrap="square">
            <a:spAutoFit/>
          </a:bodyPr>
          <a:lstStyle/>
          <a:p>
            <a:r>
              <a:rPr lang="en-US" altLang="zh-CN" sz="2800" b="1" dirty="0">
                <a:solidFill>
                  <a:schemeClr val="bg2">
                    <a:lumMod val="50000"/>
                  </a:schemeClr>
                </a:solidFill>
                <a:latin typeface="Nexa Black" panose="00000A00000000000000" pitchFamily="50" charset="0"/>
                <a:ea typeface="思源黑体 Heavy" panose="020B0A00000000000000" pitchFamily="34" charset="-122"/>
                <a:sym typeface="+mn-ea"/>
              </a:rPr>
              <a:t>Multiple Device Solutions</a:t>
            </a:r>
            <a:endParaRPr lang="en-US" altLang="zh-CN" sz="2800" b="1" dirty="0">
              <a:solidFill>
                <a:schemeClr val="bg2">
                  <a:lumMod val="50000"/>
                </a:schemeClr>
              </a:solidFill>
              <a:latin typeface="Nexa Black" panose="00000A00000000000000" pitchFamily="50" charset="0"/>
              <a:ea typeface="思源黑体 Heavy" panose="020B0A00000000000000" pitchFamily="34" charset="-122"/>
              <a:sym typeface="微软雅黑" panose="020B0503020204020204" pitchFamily="34" charset="-122"/>
            </a:endParaRPr>
          </a:p>
          <a:p>
            <a:endParaRPr lang="en-US" altLang="zh-CN" sz="2800" b="1" dirty="0">
              <a:solidFill>
                <a:schemeClr val="bg2">
                  <a:lumMod val="50000"/>
                </a:schemeClr>
              </a:solidFill>
              <a:latin typeface="Nexa Black" panose="00000A00000000000000" pitchFamily="50" charset="0"/>
              <a:ea typeface="思源黑体 Heavy" panose="020B0A00000000000000" pitchFamily="34" charset="-122"/>
            </a:endParaRPr>
          </a:p>
        </p:txBody>
      </p:sp>
      <p:pic>
        <p:nvPicPr>
          <p:cNvPr id="2" name="图片 1"/>
          <p:cNvPicPr>
            <a:picLocks noChangeAspect="1"/>
          </p:cNvPicPr>
          <p:nvPr/>
        </p:nvPicPr>
        <p:blipFill rotWithShape="1">
          <a:blip r:embed="rId3" cstate="print"/>
          <a:srcRect/>
          <a:stretch>
            <a:fillRect/>
          </a:stretch>
        </p:blipFill>
        <p:spPr>
          <a:xfrm flipV="1">
            <a:off x="-32101" y="1169852"/>
            <a:ext cx="11974463" cy="144000"/>
          </a:xfrm>
          <a:prstGeom prst="rect">
            <a:avLst/>
          </a:prstGeom>
        </p:spPr>
      </p:pic>
      <p:grpSp>
        <p:nvGrpSpPr>
          <p:cNvPr id="8" name="组合 7"/>
          <p:cNvGrpSpPr/>
          <p:nvPr/>
        </p:nvGrpSpPr>
        <p:grpSpPr>
          <a:xfrm>
            <a:off x="144780" y="1432560"/>
            <a:ext cx="12183110" cy="5090367"/>
            <a:chOff x="249" y="1893"/>
            <a:chExt cx="15545" cy="6495"/>
          </a:xfrm>
        </p:grpSpPr>
        <p:sp>
          <p:nvSpPr>
            <p:cNvPr id="87" name="Shape 153"/>
            <p:cNvSpPr>
              <a:spLocks noGrp="1"/>
            </p:cNvSpPr>
            <p:nvPr/>
          </p:nvSpPr>
          <p:spPr>
            <a:xfrm>
              <a:off x="249" y="5293"/>
              <a:ext cx="9005" cy="3095"/>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indent="-147320" defTabSz="963930" fontAlgn="auto">
                <a:lnSpc>
                  <a:spcPct val="100000"/>
                </a:lnSpc>
                <a:spcAft>
                  <a:spcPts val="0"/>
                </a:spcAft>
                <a:buFont typeface="+mj-lt"/>
                <a:buAutoNum type="arabicPeriod"/>
                <a:defRPr sz="1500"/>
                <a:extLst>
                  <a:ext uri="{35155182-B16C-46BC-9424-99874614C6A1}">
                    <wpsdc:marlchars xmlns:wpsdc="http://www.wps.cn/officeDocument/2017/drawingmlCustomData" xmlns="" val="100" checksum="1487870873"/>
                  </a:ext>
                </a:extLst>
              </a:pPr>
              <a:r>
                <a:rPr lang="en-US" altLang="zh-CN" sz="1200" dirty="0">
                  <a:solidFill>
                    <a:schemeClr val="tx1">
                      <a:lumMod val="75000"/>
                      <a:lumOff val="25000"/>
                    </a:schemeClr>
                  </a:solidFill>
                  <a:latin typeface="Nexa" panose="00000500000000000000" pitchFamily="50" charset="0"/>
                  <a:ea typeface="思源黑体 Light" panose="020B0300000000000000" pitchFamily="34" charset="-122"/>
                  <a:cs typeface="Nexa" panose="00000500000000000000" pitchFamily="50" charset="0"/>
                  <a:sym typeface="+mn-ea"/>
                </a:rPr>
                <a:t>WB05 and the lectern are in the same local area network</a:t>
              </a:r>
              <a:r>
                <a:rPr lang="en-US" altLang="zh-CN" sz="1200" dirty="0">
                  <a:solidFill>
                    <a:schemeClr val="tx1">
                      <a:lumMod val="75000"/>
                      <a:lumOff val="25000"/>
                    </a:schemeClr>
                  </a:solidFill>
                  <a:latin typeface="Nexa" panose="00000500000000000000" pitchFamily="50" charset="0"/>
                  <a:ea typeface="思源黑体 Light" panose="020B0300000000000000" pitchFamily="34" charset="-122"/>
                  <a:cs typeface="Nexa" panose="00000500000000000000" pitchFamily="50" charset="0"/>
                </a:rPr>
                <a:t>；</a:t>
              </a:r>
            </a:p>
            <a:p>
              <a:pPr marL="228600" indent="-147320" defTabSz="963930" fontAlgn="auto">
                <a:lnSpc>
                  <a:spcPct val="100000"/>
                </a:lnSpc>
                <a:spcAft>
                  <a:spcPts val="0"/>
                </a:spcAft>
                <a:buFont typeface="+mj-lt"/>
                <a:buAutoNum type="arabicPeriod"/>
                <a:defRPr sz="1500"/>
                <a:extLst>
                  <a:ext uri="{35155182-B16C-46BC-9424-99874614C6A1}">
                    <wpsdc:marlchars xmlns:wpsdc="http://www.wps.cn/officeDocument/2017/drawingmlCustomData" xmlns="" val="100" checksum="1487870873"/>
                  </a:ext>
                </a:extLst>
              </a:pPr>
              <a:r>
                <a:rPr lang="en-US" altLang="zh-CN" sz="1200" dirty="0">
                  <a:solidFill>
                    <a:schemeClr val="tx1">
                      <a:lumMod val="75000"/>
                      <a:lumOff val="25000"/>
                    </a:schemeClr>
                  </a:solidFill>
                  <a:latin typeface="Nexa" panose="00000500000000000000" pitchFamily="50" charset="0"/>
                  <a:ea typeface="思源黑体 Light" panose="020B0300000000000000" pitchFamily="34" charset="-122"/>
                  <a:cs typeface="Nexa" panose="00000500000000000000" pitchFamily="50" charset="0"/>
                  <a:sym typeface="+mn-ea"/>
                </a:rPr>
                <a:t>Through the built-in Lectern screen share software in the lectern, input the screen sharing code of the WB05 to wirelessly share the screen</a:t>
              </a:r>
              <a:r>
                <a:rPr lang="en-US" altLang="zh-CN" sz="1200" dirty="0">
                  <a:solidFill>
                    <a:schemeClr val="tx1">
                      <a:lumMod val="75000"/>
                      <a:lumOff val="25000"/>
                    </a:schemeClr>
                  </a:solidFill>
                  <a:latin typeface="Nexa" panose="00000500000000000000" pitchFamily="50" charset="0"/>
                  <a:ea typeface="思源黑体 Light" panose="020B0300000000000000" pitchFamily="34" charset="-122"/>
                  <a:cs typeface="Nexa" panose="00000500000000000000" pitchFamily="50" charset="0"/>
                </a:rPr>
                <a:t>；</a:t>
              </a:r>
            </a:p>
            <a:p>
              <a:pPr marL="228600" indent="-152400" defTabSz="963930" fontAlgn="auto">
                <a:lnSpc>
                  <a:spcPct val="100000"/>
                </a:lnSpc>
                <a:spcAft>
                  <a:spcPts val="0"/>
                </a:spcAft>
                <a:buFont typeface="+mj-lt"/>
                <a:buAutoNum type="arabicPeriod"/>
                <a:defRPr sz="1500"/>
                <a:extLst>
                  <a:ext uri="{35155182-B16C-46BC-9424-99874614C6A1}">
                    <wpsdc:indentchars xmlns:wpsdc="http://www.wps.cn/officeDocument/2017/drawingmlCustomData" xmlns="" val="-100" checksum="1698566709"/>
                    <wpsdc:marlchars xmlns:wpsdc="http://www.wps.cn/officeDocument/2017/drawingmlCustomData" xmlns="" val="100" checksum="1487870873"/>
                  </a:ext>
                </a:extLst>
              </a:pPr>
              <a:r>
                <a:rPr lang="en-US" altLang="zh-CN" sz="1200" dirty="0">
                  <a:solidFill>
                    <a:schemeClr val="tx1">
                      <a:lumMod val="75000"/>
                      <a:lumOff val="25000"/>
                    </a:schemeClr>
                  </a:solidFill>
                  <a:latin typeface="Nexa" panose="00000500000000000000" pitchFamily="50" charset="0"/>
                  <a:ea typeface="思源黑体 Light" panose="020B0300000000000000" pitchFamily="34" charset="-122"/>
                  <a:cs typeface="Nexa" panose="00000500000000000000" pitchFamily="50" charset="0"/>
                </a:rPr>
                <a:t>The HDMI OUT port of the WB05 is connected to the HDMI IN port of the HDMI splitter through an HDMI cable for output； </a:t>
              </a:r>
            </a:p>
            <a:p>
              <a:pPr marL="228600" indent="-152400" defTabSz="963930" fontAlgn="auto">
                <a:lnSpc>
                  <a:spcPct val="100000"/>
                </a:lnSpc>
                <a:spcAft>
                  <a:spcPts val="0"/>
                </a:spcAft>
                <a:buFont typeface="+mj-lt"/>
                <a:buAutoNum type="arabicPeriod"/>
                <a:defRPr sz="1500"/>
                <a:extLst>
                  <a:ext uri="{35155182-B16C-46BC-9424-99874614C6A1}">
                    <wpsdc:indentchars xmlns:wpsdc="http://www.wps.cn/officeDocument/2017/drawingmlCustomData" xmlns="" val="-100" checksum="1698566709"/>
                    <wpsdc:marlchars xmlns:wpsdc="http://www.wps.cn/officeDocument/2017/drawingmlCustomData" xmlns="" val="100" checksum="1487870873"/>
                  </a:ext>
                </a:extLst>
              </a:pPr>
              <a:r>
                <a:rPr lang="en-US" altLang="zh-CN" sz="1200" dirty="0">
                  <a:solidFill>
                    <a:schemeClr val="tx1">
                      <a:lumMod val="75000"/>
                      <a:lumOff val="25000"/>
                    </a:schemeClr>
                  </a:solidFill>
                  <a:latin typeface="Nexa" panose="00000500000000000000" pitchFamily="50" charset="0"/>
                  <a:ea typeface="思源黑体 Light" panose="020B0300000000000000" pitchFamily="34" charset="-122"/>
                  <a:cs typeface="Nexa" panose="00000500000000000000" pitchFamily="50" charset="0"/>
                </a:rPr>
                <a:t>The HDMI OUT port of the HDMI splitter is connected to the sender of the HDMI extender；</a:t>
              </a:r>
            </a:p>
            <a:p>
              <a:pPr marL="228600" indent="-152400" defTabSz="963930" fontAlgn="auto">
                <a:lnSpc>
                  <a:spcPct val="100000"/>
                </a:lnSpc>
                <a:spcAft>
                  <a:spcPts val="0"/>
                </a:spcAft>
                <a:buFont typeface="+mj-lt"/>
                <a:buAutoNum type="arabicPeriod"/>
                <a:defRPr sz="1500"/>
                <a:extLst>
                  <a:ext uri="{35155182-B16C-46BC-9424-99874614C6A1}">
                    <wpsdc:indentchars xmlns:wpsdc="http://www.wps.cn/officeDocument/2017/drawingmlCustomData" xmlns="" val="-100" checksum="1698566709"/>
                    <wpsdc:marlchars xmlns:wpsdc="http://www.wps.cn/officeDocument/2017/drawingmlCustomData" xmlns="" val="100" checksum="1487870873"/>
                  </a:ext>
                </a:extLst>
              </a:pPr>
              <a:r>
                <a:rPr lang="en-US" altLang="zh-CN" sz="1200" dirty="0">
                  <a:solidFill>
                    <a:schemeClr val="tx1">
                      <a:lumMod val="75000"/>
                      <a:lumOff val="25000"/>
                    </a:schemeClr>
                  </a:solidFill>
                  <a:latin typeface="Nexa" panose="00000500000000000000" pitchFamily="50" charset="0"/>
                  <a:ea typeface="思源黑体 Light" panose="020B0300000000000000" pitchFamily="34" charset="-122"/>
                  <a:cs typeface="Nexa" panose="00000500000000000000" pitchFamily="50" charset="0"/>
                </a:rPr>
                <a:t>The sender of the HDMI extender are connected to the sender through an Ethernet cable； </a:t>
              </a:r>
            </a:p>
            <a:p>
              <a:pPr marL="228600" indent="-152400" defTabSz="963930" fontAlgn="auto">
                <a:lnSpc>
                  <a:spcPct val="100000"/>
                </a:lnSpc>
                <a:spcAft>
                  <a:spcPts val="0"/>
                </a:spcAft>
                <a:buFont typeface="+mj-lt"/>
                <a:buAutoNum type="arabicPeriod"/>
                <a:defRPr sz="1500"/>
                <a:extLst>
                  <a:ext uri="{35155182-B16C-46BC-9424-99874614C6A1}">
                    <wpsdc:indentchars xmlns:wpsdc="http://www.wps.cn/officeDocument/2017/drawingmlCustomData" xmlns="" val="-100" checksum="1698566709"/>
                    <wpsdc:marlchars xmlns:wpsdc="http://www.wps.cn/officeDocument/2017/drawingmlCustomData" xmlns="" val="100" checksum="1487870873"/>
                  </a:ext>
                </a:extLst>
              </a:pPr>
              <a:r>
                <a:rPr lang="en-US" altLang="zh-CN" sz="1200" dirty="0">
                  <a:solidFill>
                    <a:schemeClr val="tx1">
                      <a:lumMod val="75000"/>
                      <a:lumOff val="25000"/>
                    </a:schemeClr>
                  </a:solidFill>
                  <a:latin typeface="Nexa" panose="00000500000000000000" pitchFamily="50" charset="0"/>
                  <a:ea typeface="思源黑体 Light" panose="020B0300000000000000" pitchFamily="34" charset="-122"/>
                  <a:cs typeface="Nexa" panose="00000500000000000000" pitchFamily="50" charset="0"/>
                </a:rPr>
                <a:t>The HDMI receiver is connected to the LED display terminal's HDMI IN port through an HDMI cable.</a:t>
              </a:r>
            </a:p>
          </p:txBody>
        </p:sp>
        <p:sp>
          <p:nvSpPr>
            <p:cNvPr id="5" name="文本框 4"/>
            <p:cNvSpPr txBox="1"/>
            <p:nvPr/>
          </p:nvSpPr>
          <p:spPr>
            <a:xfrm>
              <a:off x="1868" y="4642"/>
              <a:ext cx="2076" cy="301"/>
            </a:xfrm>
            <a:prstGeom prst="rect">
              <a:avLst/>
            </a:prstGeom>
            <a:noFill/>
          </p:spPr>
          <p:txBody>
            <a:bodyPr wrap="square" rtlCol="0">
              <a:spAutoFit/>
            </a:bodyPr>
            <a:lstStyle/>
            <a:p>
              <a:pPr algn="ctr" defTabSz="963930" fontAlgn="auto">
                <a:spcBef>
                  <a:spcPts val="0"/>
                </a:spcBef>
                <a:spcAft>
                  <a:spcPts val="0"/>
                </a:spcAft>
              </a:pPr>
              <a:r>
                <a:rPr lang="en-US" altLang="zh-CN" sz="940" dirty="0">
                  <a:solidFill>
                    <a:prstClr val="black"/>
                  </a:solidFill>
                  <a:latin typeface="Nexa" panose="00000500000000000000" pitchFamily="50" charset="0"/>
                  <a:ea typeface="微软雅黑" panose="020B0503020204020204" pitchFamily="34" charset="-122"/>
                  <a:cs typeface="Nexa" panose="00000500000000000000" pitchFamily="50" charset="0"/>
                </a:rPr>
                <a:t>Screen Share Code</a:t>
              </a:r>
            </a:p>
          </p:txBody>
        </p:sp>
        <p:pic>
          <p:nvPicPr>
            <p:cNvPr id="7" name="图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64" y="2193"/>
              <a:ext cx="1583" cy="977"/>
            </a:xfrm>
            <a:prstGeom prst="rect">
              <a:avLst/>
            </a:prstGeom>
          </p:spPr>
        </p:pic>
        <p:pic>
          <p:nvPicPr>
            <p:cNvPr id="9" name="图片 8"/>
            <p:cNvPicPr/>
            <p:nvPr/>
          </p:nvPicPr>
          <p:blipFill>
            <a:blip r:embed="rId5" cstate="print">
              <a:extLst>
                <a:ext uri="{28A0092B-C50C-407E-A947-70E740481C1C}">
                  <a14:useLocalDpi xmlns:a14="http://schemas.microsoft.com/office/drawing/2010/main" val="0"/>
                </a:ext>
              </a:extLst>
            </a:blip>
            <a:stretch>
              <a:fillRect/>
            </a:stretch>
          </p:blipFill>
          <p:spPr>
            <a:xfrm>
              <a:off x="2064" y="3668"/>
              <a:ext cx="1597" cy="902"/>
            </a:xfrm>
            <a:prstGeom prst="rect">
              <a:avLst/>
            </a:prstGeom>
          </p:spPr>
        </p:pic>
        <p:pic>
          <p:nvPicPr>
            <p:cNvPr id="14" name="图片 13" descr="p22ma_讲台_20181205_v0.1  (5)"/>
            <p:cNvPicPr>
              <a:picLocks noChangeAspect="1"/>
            </p:cNvPicPr>
            <p:nvPr/>
          </p:nvPicPr>
          <p:blipFill>
            <a:blip r:embed="rId6"/>
            <a:srcRect l="32919" t="5339" r="30955" b="7027"/>
            <a:stretch>
              <a:fillRect/>
            </a:stretch>
          </p:blipFill>
          <p:spPr>
            <a:xfrm>
              <a:off x="564" y="2126"/>
              <a:ext cx="1158" cy="2262"/>
            </a:xfrm>
            <a:prstGeom prst="rect">
              <a:avLst/>
            </a:prstGeom>
          </p:spPr>
        </p:pic>
        <p:cxnSp>
          <p:nvCxnSpPr>
            <p:cNvPr id="16" name="直接连接符 15"/>
            <p:cNvCxnSpPr/>
            <p:nvPr/>
          </p:nvCxnSpPr>
          <p:spPr>
            <a:xfrm>
              <a:off x="4094" y="1904"/>
              <a:ext cx="0" cy="3052"/>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15" name="文本框 14"/>
            <p:cNvSpPr txBox="1"/>
            <p:nvPr/>
          </p:nvSpPr>
          <p:spPr>
            <a:xfrm>
              <a:off x="2108" y="3171"/>
              <a:ext cx="1510" cy="485"/>
            </a:xfrm>
            <a:prstGeom prst="rect">
              <a:avLst/>
            </a:prstGeom>
            <a:noFill/>
          </p:spPr>
          <p:txBody>
            <a:bodyPr wrap="square" rtlCol="0" anchor="t">
              <a:spAutoFit/>
            </a:bodyPr>
            <a:lstStyle/>
            <a:p>
              <a:pPr lvl="0" algn="ctr" defTabSz="963930">
                <a:spcBef>
                  <a:spcPts val="0"/>
                </a:spcBef>
                <a:spcAft>
                  <a:spcPts val="0"/>
                </a:spcAft>
                <a:buClrTx/>
                <a:buSzTx/>
                <a:buFontTx/>
              </a:pPr>
              <a:r>
                <a:rPr lang="en-US" altLang="zh-CN" sz="935" dirty="0">
                  <a:solidFill>
                    <a:prstClr val="black"/>
                  </a:solidFill>
                  <a:latin typeface="Nexa" panose="00000500000000000000" pitchFamily="50" charset="0"/>
                  <a:ea typeface="微软雅黑" panose="020B0503020204020204" pitchFamily="34" charset="-122"/>
                  <a:cs typeface="Nexa" panose="00000500000000000000" pitchFamily="50" charset="0"/>
                  <a:sym typeface="+mn-ea"/>
                </a:rPr>
                <a:t>Lectern screen share software</a:t>
              </a:r>
              <a:endParaRPr lang="en-US" altLang="zh-CN" sz="940" dirty="0">
                <a:solidFill>
                  <a:prstClr val="black"/>
                </a:solidFill>
                <a:latin typeface="Nexa" panose="00000500000000000000" pitchFamily="50" charset="0"/>
                <a:ea typeface="微软雅黑" panose="020B0503020204020204" pitchFamily="34" charset="-122"/>
                <a:cs typeface="Nexa" panose="00000500000000000000" pitchFamily="50" charset="0"/>
                <a:sym typeface="+mn-ea"/>
              </a:endParaRPr>
            </a:p>
          </p:txBody>
        </p:sp>
        <p:sp>
          <p:nvSpPr>
            <p:cNvPr id="22" name="文本框 21"/>
            <p:cNvSpPr txBox="1"/>
            <p:nvPr/>
          </p:nvSpPr>
          <p:spPr>
            <a:xfrm>
              <a:off x="269" y="4416"/>
              <a:ext cx="1747" cy="485"/>
            </a:xfrm>
            <a:prstGeom prst="rect">
              <a:avLst/>
            </a:prstGeom>
            <a:noFill/>
          </p:spPr>
          <p:txBody>
            <a:bodyPr wrap="square" rtlCol="0">
              <a:spAutoFit/>
            </a:bodyPr>
            <a:lstStyle/>
            <a:p>
              <a:pPr algn="ctr" defTabSz="963930" fontAlgn="auto">
                <a:spcBef>
                  <a:spcPts val="0"/>
                </a:spcBef>
                <a:spcAft>
                  <a:spcPts val="0"/>
                </a:spcAft>
              </a:pPr>
              <a:r>
                <a:rPr lang="en-US" altLang="zh-CN" sz="940" dirty="0">
                  <a:solidFill>
                    <a:prstClr val="black"/>
                  </a:solidFill>
                  <a:latin typeface="Nexa" panose="00000500000000000000" pitchFamily="50" charset="0"/>
                  <a:ea typeface="微软雅黑" panose="020B0503020204020204" pitchFamily="34" charset="-122"/>
                  <a:cs typeface="Nexa" panose="00000500000000000000" pitchFamily="50" charset="0"/>
                </a:rPr>
                <a:t>MAXHUB</a:t>
              </a:r>
            </a:p>
            <a:p>
              <a:pPr algn="ctr" defTabSz="963930" fontAlgn="auto">
                <a:spcBef>
                  <a:spcPts val="0"/>
                </a:spcBef>
                <a:spcAft>
                  <a:spcPts val="0"/>
                </a:spcAft>
              </a:pPr>
              <a:r>
                <a:rPr lang="en-US" altLang="zh-CN" sz="940" dirty="0">
                  <a:solidFill>
                    <a:prstClr val="black"/>
                  </a:solidFill>
                  <a:latin typeface="Nexa" panose="00000500000000000000" pitchFamily="50" charset="0"/>
                  <a:ea typeface="微软雅黑" panose="020B0503020204020204" pitchFamily="34" charset="-122"/>
                  <a:cs typeface="Nexa" panose="00000500000000000000" pitchFamily="50" charset="0"/>
                </a:rPr>
                <a:t>Smart Lectern</a:t>
              </a:r>
            </a:p>
          </p:txBody>
        </p:sp>
        <p:pic>
          <p:nvPicPr>
            <p:cNvPr id="23" name="图片 22" descr="timg"/>
            <p:cNvPicPr>
              <a:picLocks noChangeAspect="1"/>
            </p:cNvPicPr>
            <p:nvPr/>
          </p:nvPicPr>
          <p:blipFill>
            <a:blip r:embed="rId7">
              <a:clrChange>
                <a:clrFrom>
                  <a:srgbClr val="FFFFFF">
                    <a:alpha val="100000"/>
                  </a:srgbClr>
                </a:clrFrom>
                <a:clrTo>
                  <a:srgbClr val="FFFFFF">
                    <a:alpha val="100000"/>
                    <a:alpha val="0"/>
                  </a:srgbClr>
                </a:clrTo>
              </a:clrChange>
            </a:blip>
            <a:stretch>
              <a:fillRect/>
            </a:stretch>
          </p:blipFill>
          <p:spPr>
            <a:xfrm>
              <a:off x="4094" y="2550"/>
              <a:ext cx="1789" cy="1392"/>
            </a:xfrm>
            <a:prstGeom prst="rect">
              <a:avLst/>
            </a:prstGeom>
          </p:spPr>
        </p:pic>
        <p:sp>
          <p:nvSpPr>
            <p:cNvPr id="24" name="文本框 23"/>
            <p:cNvSpPr txBox="1"/>
            <p:nvPr/>
          </p:nvSpPr>
          <p:spPr>
            <a:xfrm>
              <a:off x="4304" y="3749"/>
              <a:ext cx="1298" cy="301"/>
            </a:xfrm>
            <a:prstGeom prst="rect">
              <a:avLst/>
            </a:prstGeom>
            <a:noFill/>
          </p:spPr>
          <p:txBody>
            <a:bodyPr wrap="square" rtlCol="0">
              <a:spAutoFit/>
            </a:bodyPr>
            <a:lstStyle/>
            <a:p>
              <a:pPr defTabSz="963930" fontAlgn="auto">
                <a:spcBef>
                  <a:spcPts val="0"/>
                </a:spcBef>
                <a:spcAft>
                  <a:spcPts val="0"/>
                </a:spcAft>
              </a:pPr>
              <a:r>
                <a:rPr lang="en-US" sz="940" dirty="0">
                  <a:solidFill>
                    <a:prstClr val="black"/>
                  </a:solidFill>
                  <a:latin typeface="Nexa" panose="00000500000000000000" pitchFamily="50" charset="0"/>
                  <a:ea typeface="微软雅黑" panose="020B0503020204020204" pitchFamily="34" charset="-122"/>
                  <a:cs typeface="Nexa" panose="00000500000000000000" pitchFamily="50" charset="0"/>
                </a:rPr>
                <a:t>Lan/Hotspot</a:t>
              </a:r>
            </a:p>
          </p:txBody>
        </p:sp>
        <p:cxnSp>
          <p:nvCxnSpPr>
            <p:cNvPr id="25" name="直接连接符 24"/>
            <p:cNvCxnSpPr/>
            <p:nvPr/>
          </p:nvCxnSpPr>
          <p:spPr>
            <a:xfrm>
              <a:off x="5763" y="1911"/>
              <a:ext cx="0" cy="3052"/>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26" name="文本框 25"/>
            <p:cNvSpPr txBox="1"/>
            <p:nvPr/>
          </p:nvSpPr>
          <p:spPr>
            <a:xfrm>
              <a:off x="6211" y="3749"/>
              <a:ext cx="762" cy="301"/>
            </a:xfrm>
            <a:prstGeom prst="rect">
              <a:avLst/>
            </a:prstGeom>
            <a:noFill/>
          </p:spPr>
          <p:txBody>
            <a:bodyPr wrap="square" rtlCol="0">
              <a:spAutoFit/>
            </a:bodyPr>
            <a:lstStyle/>
            <a:p>
              <a:pPr defTabSz="963930" fontAlgn="auto">
                <a:spcBef>
                  <a:spcPts val="0"/>
                </a:spcBef>
                <a:spcAft>
                  <a:spcPts val="0"/>
                </a:spcAft>
              </a:pPr>
              <a:r>
                <a:rPr lang="en-US" altLang="zh-CN" sz="940" dirty="0">
                  <a:solidFill>
                    <a:prstClr val="black"/>
                  </a:solidFill>
                  <a:latin typeface="Nexa" panose="00000500000000000000" pitchFamily="50" charset="0"/>
                  <a:ea typeface="微软雅黑" panose="020B0503020204020204" pitchFamily="34" charset="-122"/>
                  <a:cs typeface="Nexa" panose="00000500000000000000" pitchFamily="50" charset="0"/>
                </a:rPr>
                <a:t>WB05</a:t>
              </a:r>
            </a:p>
          </p:txBody>
        </p:sp>
        <p:cxnSp>
          <p:nvCxnSpPr>
            <p:cNvPr id="27" name="直接连接符 26"/>
            <p:cNvCxnSpPr/>
            <p:nvPr/>
          </p:nvCxnSpPr>
          <p:spPr>
            <a:xfrm>
              <a:off x="7569" y="1911"/>
              <a:ext cx="0" cy="3052"/>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85" name="文本框 84"/>
            <p:cNvSpPr txBox="1"/>
            <p:nvPr/>
          </p:nvSpPr>
          <p:spPr>
            <a:xfrm>
              <a:off x="12202" y="2486"/>
              <a:ext cx="659" cy="218"/>
            </a:xfrm>
            <a:prstGeom prst="rect">
              <a:avLst/>
            </a:prstGeom>
            <a:noFill/>
          </p:spPr>
          <p:txBody>
            <a:bodyPr wrap="square" rtlCol="0">
              <a:spAutoFit/>
            </a:bodyPr>
            <a:lstStyle/>
            <a:p>
              <a:pPr defTabSz="963930" fontAlgn="auto">
                <a:spcBef>
                  <a:spcPts val="0"/>
                </a:spcBef>
                <a:spcAft>
                  <a:spcPts val="0"/>
                </a:spcAft>
              </a:pPr>
              <a:r>
                <a:rPr lang="en-US" sz="520" b="1" dirty="0">
                  <a:solidFill>
                    <a:prstClr val="black"/>
                  </a:solidFill>
                  <a:latin typeface="Nexa" panose="00000500000000000000" pitchFamily="50" charset="0"/>
                  <a:ea typeface="微软雅黑" panose="020B0503020204020204" pitchFamily="34" charset="-122"/>
                  <a:cs typeface="Nexa" panose="00000500000000000000" pitchFamily="50" charset="0"/>
                </a:rPr>
                <a:t>HDMI IN</a:t>
              </a:r>
            </a:p>
          </p:txBody>
        </p:sp>
        <p:sp>
          <p:nvSpPr>
            <p:cNvPr id="12" name="圆角矩形 11"/>
            <p:cNvSpPr/>
            <p:nvPr/>
          </p:nvSpPr>
          <p:spPr>
            <a:xfrm>
              <a:off x="12977" y="5751"/>
              <a:ext cx="2481" cy="35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61315" fontAlgn="auto">
                <a:spcBef>
                  <a:spcPts val="0"/>
                </a:spcBef>
                <a:spcAft>
                  <a:spcPts val="0"/>
                </a:spcAft>
              </a:pPr>
              <a:r>
                <a:rPr lang="en-US" altLang="zh-CN" sz="940" b="1" dirty="0">
                  <a:solidFill>
                    <a:prstClr val="black"/>
                  </a:solidFill>
                  <a:latin typeface="Nexa" panose="00000500000000000000" pitchFamily="50" charset="0"/>
                  <a:ea typeface="微软雅黑" panose="020B0503020204020204" pitchFamily="34" charset="-122"/>
                  <a:cs typeface="Nexa" panose="00000500000000000000" pitchFamily="50" charset="0"/>
                  <a:sym typeface="+mn-ea"/>
                </a:rPr>
                <a:t>Third party LED display</a:t>
              </a:r>
            </a:p>
          </p:txBody>
        </p:sp>
        <p:sp>
          <p:nvSpPr>
            <p:cNvPr id="21" name="圆角矩形 20"/>
            <p:cNvSpPr/>
            <p:nvPr/>
          </p:nvSpPr>
          <p:spPr>
            <a:xfrm>
              <a:off x="14394" y="2672"/>
              <a:ext cx="1400" cy="35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61315" fontAlgn="auto">
                <a:spcBef>
                  <a:spcPts val="0"/>
                </a:spcBef>
                <a:spcAft>
                  <a:spcPts val="0"/>
                </a:spcAft>
              </a:pPr>
              <a:r>
                <a:rPr lang="en-US" altLang="zh-CN" sz="940" dirty="0">
                  <a:solidFill>
                    <a:prstClr val="black"/>
                  </a:solidFill>
                  <a:latin typeface="Nexa" panose="00000500000000000000" pitchFamily="50" charset="0"/>
                  <a:ea typeface="微软雅黑" panose="020B0503020204020204" pitchFamily="34" charset="-122"/>
                  <a:cs typeface="Nexa" panose="00000500000000000000" pitchFamily="50" charset="0"/>
                </a:rPr>
                <a:t>Third party display</a:t>
              </a:r>
            </a:p>
          </p:txBody>
        </p:sp>
        <p:sp>
          <p:nvSpPr>
            <p:cNvPr id="32" name="文本框 31"/>
            <p:cNvSpPr txBox="1"/>
            <p:nvPr/>
          </p:nvSpPr>
          <p:spPr>
            <a:xfrm>
              <a:off x="12202" y="3471"/>
              <a:ext cx="692" cy="218"/>
            </a:xfrm>
            <a:prstGeom prst="rect">
              <a:avLst/>
            </a:prstGeom>
            <a:noFill/>
          </p:spPr>
          <p:txBody>
            <a:bodyPr wrap="square" rtlCol="0">
              <a:spAutoFit/>
            </a:bodyPr>
            <a:lstStyle/>
            <a:p>
              <a:pPr defTabSz="963930" fontAlgn="auto">
                <a:spcBef>
                  <a:spcPts val="0"/>
                </a:spcBef>
                <a:spcAft>
                  <a:spcPts val="0"/>
                </a:spcAft>
              </a:pPr>
              <a:r>
                <a:rPr lang="en-US" sz="520" b="1" dirty="0">
                  <a:solidFill>
                    <a:prstClr val="black"/>
                  </a:solidFill>
                  <a:latin typeface="Nexa" panose="00000500000000000000" pitchFamily="50" charset="0"/>
                  <a:ea typeface="微软雅黑" panose="020B0503020204020204" pitchFamily="34" charset="-122"/>
                  <a:cs typeface="Nexa" panose="00000500000000000000" pitchFamily="50" charset="0"/>
                </a:rPr>
                <a:t>HDMI IN</a:t>
              </a:r>
            </a:p>
          </p:txBody>
        </p:sp>
        <p:sp>
          <p:nvSpPr>
            <p:cNvPr id="36" name="文本框 35"/>
            <p:cNvSpPr txBox="1"/>
            <p:nvPr/>
          </p:nvSpPr>
          <p:spPr>
            <a:xfrm>
              <a:off x="12184" y="4575"/>
              <a:ext cx="689" cy="218"/>
            </a:xfrm>
            <a:prstGeom prst="rect">
              <a:avLst/>
            </a:prstGeom>
            <a:noFill/>
          </p:spPr>
          <p:txBody>
            <a:bodyPr wrap="square" rtlCol="0">
              <a:spAutoFit/>
            </a:bodyPr>
            <a:lstStyle/>
            <a:p>
              <a:pPr defTabSz="963930" fontAlgn="auto">
                <a:spcBef>
                  <a:spcPts val="0"/>
                </a:spcBef>
                <a:spcAft>
                  <a:spcPts val="0"/>
                </a:spcAft>
              </a:pPr>
              <a:r>
                <a:rPr lang="en-US" sz="520" b="1" dirty="0">
                  <a:solidFill>
                    <a:prstClr val="black"/>
                  </a:solidFill>
                  <a:latin typeface="Nexa" panose="00000500000000000000" pitchFamily="50" charset="0"/>
                  <a:ea typeface="微软雅黑" panose="020B0503020204020204" pitchFamily="34" charset="-122"/>
                  <a:cs typeface="Nexa" panose="00000500000000000000" pitchFamily="50" charset="0"/>
                </a:rPr>
                <a:t>HDMI IN</a:t>
              </a:r>
            </a:p>
          </p:txBody>
        </p:sp>
        <p:grpSp>
          <p:nvGrpSpPr>
            <p:cNvPr id="37" name="组合 36"/>
            <p:cNvGrpSpPr/>
            <p:nvPr/>
          </p:nvGrpSpPr>
          <p:grpSpPr>
            <a:xfrm>
              <a:off x="9534" y="2190"/>
              <a:ext cx="3306" cy="400"/>
              <a:chOff x="5159116" y="1128396"/>
              <a:chExt cx="3636305" cy="440370"/>
            </a:xfrm>
          </p:grpSpPr>
          <p:sp>
            <p:nvSpPr>
              <p:cNvPr id="38" name="矩形: 圆角 33"/>
              <p:cNvSpPr/>
              <p:nvPr/>
            </p:nvSpPr>
            <p:spPr>
              <a:xfrm>
                <a:off x="6940291" y="1261209"/>
                <a:ext cx="698760" cy="298000"/>
              </a:xfrm>
              <a:prstGeom prst="roundRect">
                <a:avLst/>
              </a:prstGeom>
              <a:solidFill>
                <a:schemeClr val="bg1">
                  <a:lumMod val="75000"/>
                </a:schemeClr>
              </a:solidFill>
              <a:ln w="28575">
                <a:solidFill>
                  <a:srgbClr val="FFC000"/>
                </a:solidFill>
              </a:ln>
            </p:spPr>
            <p:style>
              <a:lnRef idx="0">
                <a:schemeClr val="accent4"/>
              </a:lnRef>
              <a:fillRef idx="3">
                <a:schemeClr val="accent4"/>
              </a:fillRef>
              <a:effectRef idx="3">
                <a:schemeClr val="accent4"/>
              </a:effectRef>
              <a:fontRef idx="minor">
                <a:schemeClr val="lt1"/>
              </a:fontRef>
            </p:style>
            <p:txBody>
              <a:bodyPr rtlCol="0" anchor="ctr"/>
              <a:lstStyle/>
              <a:p>
                <a:pPr algn="ctr" defTabSz="963930" fontAlgn="auto">
                  <a:spcBef>
                    <a:spcPts val="0"/>
                  </a:spcBef>
                  <a:spcAft>
                    <a:spcPts val="0"/>
                  </a:spcAft>
                  <a:defRPr/>
                </a:pPr>
                <a:r>
                  <a:rPr lang="en-US" altLang="zh-CN" sz="520" b="1" kern="0" dirty="0">
                    <a:solidFill>
                      <a:sysClr val="windowText" lastClr="000000"/>
                    </a:solidFill>
                    <a:latin typeface="Nexa" panose="00000500000000000000" pitchFamily="50" charset="0"/>
                    <a:ea typeface="微软雅黑" panose="020B0503020204020204" pitchFamily="34" charset="-122"/>
                    <a:cs typeface="Nexa" panose="00000500000000000000" pitchFamily="50" charset="0"/>
                  </a:rPr>
                  <a:t>Receiver</a:t>
                </a:r>
              </a:p>
            </p:txBody>
          </p:sp>
          <p:cxnSp>
            <p:nvCxnSpPr>
              <p:cNvPr id="39" name="直接箭头连接符 38"/>
              <p:cNvCxnSpPr>
                <a:stCxn id="38" idx="3"/>
              </p:cNvCxnSpPr>
              <p:nvPr/>
            </p:nvCxnSpPr>
            <p:spPr>
              <a:xfrm flipV="1">
                <a:off x="7639051" y="1405396"/>
                <a:ext cx="1156370" cy="4813"/>
              </a:xfrm>
              <a:prstGeom prst="straightConnector1">
                <a:avLst/>
              </a:prstGeom>
              <a:ln>
                <a:solidFill>
                  <a:schemeClr val="accent1"/>
                </a:solidFill>
                <a:tailEnd type="triangle"/>
              </a:ln>
            </p:spPr>
            <p:style>
              <a:lnRef idx="3">
                <a:schemeClr val="accent6"/>
              </a:lnRef>
              <a:fillRef idx="0">
                <a:schemeClr val="accent6"/>
              </a:fillRef>
              <a:effectRef idx="2">
                <a:schemeClr val="accent6"/>
              </a:effectRef>
              <a:fontRef idx="minor">
                <a:schemeClr val="tx1"/>
              </a:fontRef>
            </p:style>
          </p:cxnSp>
          <p:sp>
            <p:nvSpPr>
              <p:cNvPr id="40" name="矩形: 圆角 35"/>
              <p:cNvSpPr/>
              <p:nvPr/>
            </p:nvSpPr>
            <p:spPr>
              <a:xfrm>
                <a:off x="5159116" y="1256395"/>
                <a:ext cx="698760" cy="298000"/>
              </a:xfrm>
              <a:prstGeom prst="roundRect">
                <a:avLst/>
              </a:prstGeom>
              <a:solidFill>
                <a:schemeClr val="bg1">
                  <a:lumMod val="75000"/>
                </a:schemeClr>
              </a:solidFill>
              <a:ln w="28575">
                <a:solidFill>
                  <a:srgbClr val="FFC000"/>
                </a:solidFill>
              </a:ln>
            </p:spPr>
            <p:style>
              <a:lnRef idx="0">
                <a:schemeClr val="accent4"/>
              </a:lnRef>
              <a:fillRef idx="3">
                <a:schemeClr val="accent4"/>
              </a:fillRef>
              <a:effectRef idx="3">
                <a:schemeClr val="accent4"/>
              </a:effectRef>
              <a:fontRef idx="minor">
                <a:schemeClr val="lt1"/>
              </a:fontRef>
            </p:style>
            <p:txBody>
              <a:bodyPr rtlCol="0" anchor="ctr"/>
              <a:lstStyle/>
              <a:p>
                <a:pPr algn="ctr" defTabSz="963930" fontAlgn="auto">
                  <a:spcBef>
                    <a:spcPts val="0"/>
                  </a:spcBef>
                  <a:spcAft>
                    <a:spcPts val="0"/>
                  </a:spcAft>
                  <a:defRPr/>
                </a:pPr>
                <a:r>
                  <a:rPr lang="en-US" altLang="zh-CN" sz="520" b="1" kern="0" dirty="0">
                    <a:solidFill>
                      <a:sysClr val="windowText" lastClr="000000"/>
                    </a:solidFill>
                    <a:latin typeface="Nexa" panose="00000500000000000000" pitchFamily="50" charset="0"/>
                    <a:ea typeface="微软雅黑" panose="020B0503020204020204" pitchFamily="34" charset="-122"/>
                    <a:cs typeface="Nexa" panose="00000500000000000000" pitchFamily="50" charset="0"/>
                  </a:rPr>
                  <a:t>Sender</a:t>
                </a:r>
              </a:p>
            </p:txBody>
          </p:sp>
          <p:cxnSp>
            <p:nvCxnSpPr>
              <p:cNvPr id="41" name="直接箭头连接符 40"/>
              <p:cNvCxnSpPr>
                <a:stCxn id="40" idx="3"/>
              </p:cNvCxnSpPr>
              <p:nvPr/>
            </p:nvCxnSpPr>
            <p:spPr>
              <a:xfrm>
                <a:off x="5857876" y="1405395"/>
                <a:ext cx="1063250" cy="1"/>
              </a:xfrm>
              <a:prstGeom prst="straightConnector1">
                <a:avLst/>
              </a:prstGeom>
              <a:ln>
                <a:prstDash val="sysDot"/>
                <a:tailEnd type="triangle"/>
              </a:ln>
            </p:spPr>
            <p:style>
              <a:lnRef idx="3">
                <a:schemeClr val="accent3"/>
              </a:lnRef>
              <a:fillRef idx="0">
                <a:schemeClr val="accent3"/>
              </a:fillRef>
              <a:effectRef idx="2">
                <a:schemeClr val="accent3"/>
              </a:effectRef>
              <a:fontRef idx="minor">
                <a:schemeClr val="tx1"/>
              </a:fontRef>
            </p:style>
          </p:cxnSp>
          <p:sp>
            <p:nvSpPr>
              <p:cNvPr id="42" name="文本框 41"/>
              <p:cNvSpPr txBox="1"/>
              <p:nvPr/>
            </p:nvSpPr>
            <p:spPr>
              <a:xfrm>
                <a:off x="6035254" y="1181529"/>
                <a:ext cx="821612" cy="387237"/>
              </a:xfrm>
              <a:prstGeom prst="rect">
                <a:avLst/>
              </a:prstGeom>
              <a:noFill/>
            </p:spPr>
            <p:txBody>
              <a:bodyPr wrap="square" rtlCol="0">
                <a:spAutoFit/>
              </a:bodyPr>
              <a:lstStyle/>
              <a:p>
                <a:pPr algn="ctr" defTabSz="963930" fontAlgn="auto">
                  <a:spcBef>
                    <a:spcPts val="0"/>
                  </a:spcBef>
                  <a:spcAft>
                    <a:spcPts val="0"/>
                  </a:spcAft>
                  <a:defRPr/>
                </a:pPr>
                <a:r>
                  <a:rPr lang="en-US" sz="600" b="1" kern="0" dirty="0">
                    <a:solidFill>
                      <a:sysClr val="windowText" lastClr="000000"/>
                    </a:solidFill>
                    <a:latin typeface="Nexa" panose="00000500000000000000" pitchFamily="50" charset="0"/>
                    <a:ea typeface="微软雅黑" panose="020B0503020204020204" pitchFamily="34" charset="-122"/>
                    <a:cs typeface="Nexa" panose="00000500000000000000" pitchFamily="50" charset="0"/>
                  </a:rPr>
                  <a:t>Ethernet cable</a:t>
                </a:r>
              </a:p>
            </p:txBody>
          </p:sp>
          <p:sp>
            <p:nvSpPr>
              <p:cNvPr id="43" name="文本框 42"/>
              <p:cNvSpPr txBox="1"/>
              <p:nvPr/>
            </p:nvSpPr>
            <p:spPr>
              <a:xfrm>
                <a:off x="7845368" y="1128396"/>
                <a:ext cx="234828" cy="263581"/>
              </a:xfrm>
              <a:prstGeom prst="rect">
                <a:avLst/>
              </a:prstGeom>
              <a:noFill/>
            </p:spPr>
            <p:txBody>
              <a:bodyPr wrap="square" rtlCol="0">
                <a:spAutoFit/>
              </a:bodyPr>
              <a:lstStyle/>
              <a:p>
                <a:pPr defTabSz="963930" fontAlgn="auto">
                  <a:spcBef>
                    <a:spcPts val="0"/>
                  </a:spcBef>
                  <a:spcAft>
                    <a:spcPts val="0"/>
                  </a:spcAft>
                  <a:defRPr/>
                </a:pPr>
                <a:endParaRPr lang="zh-CN" altLang="en-US" sz="600" b="1" kern="0" dirty="0">
                  <a:solidFill>
                    <a:sysClr val="windowText" lastClr="000000"/>
                  </a:solidFill>
                  <a:latin typeface="Nexa" panose="00000500000000000000" pitchFamily="50" charset="0"/>
                  <a:ea typeface="微软雅黑" panose="020B0503020204020204" pitchFamily="34" charset="-122"/>
                  <a:cs typeface="Nexa" panose="00000500000000000000" pitchFamily="50" charset="0"/>
                </a:endParaRPr>
              </a:p>
            </p:txBody>
          </p:sp>
          <p:sp>
            <p:nvSpPr>
              <p:cNvPr id="44" name="文本框 43"/>
              <p:cNvSpPr txBox="1"/>
              <p:nvPr/>
            </p:nvSpPr>
            <p:spPr>
              <a:xfrm>
                <a:off x="7817022" y="1142567"/>
                <a:ext cx="817536" cy="263581"/>
              </a:xfrm>
              <a:prstGeom prst="rect">
                <a:avLst/>
              </a:prstGeom>
              <a:noFill/>
            </p:spPr>
            <p:txBody>
              <a:bodyPr wrap="square" rtlCol="0">
                <a:spAutoFit/>
              </a:bodyPr>
              <a:lstStyle/>
              <a:p>
                <a:pPr defTabSz="963930" fontAlgn="auto">
                  <a:spcBef>
                    <a:spcPts val="0"/>
                  </a:spcBef>
                  <a:spcAft>
                    <a:spcPts val="0"/>
                  </a:spcAft>
                  <a:defRPr/>
                </a:pPr>
                <a:r>
                  <a:rPr lang="en-US" altLang="zh-CN" sz="600" b="1" kern="0" dirty="0">
                    <a:solidFill>
                      <a:sysClr val="windowText" lastClr="000000"/>
                    </a:solidFill>
                    <a:latin typeface="Nexa" panose="00000500000000000000" pitchFamily="50" charset="0"/>
                    <a:ea typeface="微软雅黑" panose="020B0503020204020204" pitchFamily="34" charset="-122"/>
                    <a:cs typeface="Nexa" panose="00000500000000000000" pitchFamily="50" charset="0"/>
                  </a:rPr>
                  <a:t>HDMI</a:t>
                </a:r>
                <a:r>
                  <a:rPr lang="zh-CN" altLang="en-US" sz="600" b="1" kern="0" dirty="0">
                    <a:solidFill>
                      <a:sysClr val="windowText" lastClr="000000"/>
                    </a:solidFill>
                    <a:latin typeface="Nexa" panose="00000500000000000000" pitchFamily="50" charset="0"/>
                    <a:ea typeface="微软雅黑" panose="020B0503020204020204" pitchFamily="34" charset="-122"/>
                    <a:cs typeface="Nexa" panose="00000500000000000000" pitchFamily="50" charset="0"/>
                  </a:rPr>
                  <a:t>线</a:t>
                </a:r>
              </a:p>
            </p:txBody>
          </p:sp>
        </p:grpSp>
        <p:grpSp>
          <p:nvGrpSpPr>
            <p:cNvPr id="45" name="组合 44"/>
            <p:cNvGrpSpPr/>
            <p:nvPr/>
          </p:nvGrpSpPr>
          <p:grpSpPr>
            <a:xfrm>
              <a:off x="9528" y="3110"/>
              <a:ext cx="3306" cy="400"/>
              <a:chOff x="5159116" y="1128396"/>
              <a:chExt cx="3636305" cy="440370"/>
            </a:xfrm>
          </p:grpSpPr>
          <p:sp>
            <p:nvSpPr>
              <p:cNvPr id="46" name="矩形: 圆角 41"/>
              <p:cNvSpPr/>
              <p:nvPr/>
            </p:nvSpPr>
            <p:spPr>
              <a:xfrm>
                <a:off x="6940291" y="1261209"/>
                <a:ext cx="698760" cy="298000"/>
              </a:xfrm>
              <a:prstGeom prst="roundRect">
                <a:avLst/>
              </a:prstGeom>
              <a:solidFill>
                <a:schemeClr val="bg1">
                  <a:lumMod val="75000"/>
                </a:schemeClr>
              </a:solidFill>
              <a:ln w="28575">
                <a:solidFill>
                  <a:srgbClr val="FFC000"/>
                </a:solidFill>
              </a:ln>
            </p:spPr>
            <p:style>
              <a:lnRef idx="0">
                <a:schemeClr val="accent4"/>
              </a:lnRef>
              <a:fillRef idx="3">
                <a:schemeClr val="accent4"/>
              </a:fillRef>
              <a:effectRef idx="3">
                <a:schemeClr val="accent4"/>
              </a:effectRef>
              <a:fontRef idx="minor">
                <a:schemeClr val="lt1"/>
              </a:fontRef>
            </p:style>
            <p:txBody>
              <a:bodyPr rtlCol="0" anchor="ctr"/>
              <a:lstStyle/>
              <a:p>
                <a:pPr algn="ctr" defTabSz="963930" fontAlgn="auto">
                  <a:spcBef>
                    <a:spcPts val="0"/>
                  </a:spcBef>
                  <a:spcAft>
                    <a:spcPts val="0"/>
                  </a:spcAft>
                  <a:defRPr/>
                </a:pPr>
                <a:r>
                  <a:rPr lang="en-US" altLang="zh-CN" sz="520" b="1" kern="0" dirty="0">
                    <a:solidFill>
                      <a:sysClr val="windowText" lastClr="000000"/>
                    </a:solidFill>
                    <a:latin typeface="Nexa" panose="00000500000000000000" pitchFamily="50" charset="0"/>
                    <a:ea typeface="微软雅黑" panose="020B0503020204020204" pitchFamily="34" charset="-122"/>
                    <a:cs typeface="Nexa" panose="00000500000000000000" pitchFamily="50" charset="0"/>
                  </a:rPr>
                  <a:t>Receiver</a:t>
                </a:r>
              </a:p>
            </p:txBody>
          </p:sp>
          <p:cxnSp>
            <p:nvCxnSpPr>
              <p:cNvPr id="47" name="直接箭头连接符 46"/>
              <p:cNvCxnSpPr>
                <a:stCxn id="46" idx="3"/>
              </p:cNvCxnSpPr>
              <p:nvPr/>
            </p:nvCxnSpPr>
            <p:spPr>
              <a:xfrm flipV="1">
                <a:off x="7639051" y="1405396"/>
                <a:ext cx="1156370" cy="4813"/>
              </a:xfrm>
              <a:prstGeom prst="straightConnector1">
                <a:avLst/>
              </a:prstGeom>
              <a:ln>
                <a:solidFill>
                  <a:schemeClr val="accent1"/>
                </a:solidFill>
                <a:tailEnd type="triangle"/>
              </a:ln>
            </p:spPr>
            <p:style>
              <a:lnRef idx="3">
                <a:schemeClr val="accent6"/>
              </a:lnRef>
              <a:fillRef idx="0">
                <a:schemeClr val="accent6"/>
              </a:fillRef>
              <a:effectRef idx="2">
                <a:schemeClr val="accent6"/>
              </a:effectRef>
              <a:fontRef idx="minor">
                <a:schemeClr val="tx1"/>
              </a:fontRef>
            </p:style>
          </p:cxnSp>
          <p:sp>
            <p:nvSpPr>
              <p:cNvPr id="48" name="矩形: 圆角 43"/>
              <p:cNvSpPr/>
              <p:nvPr/>
            </p:nvSpPr>
            <p:spPr>
              <a:xfrm>
                <a:off x="5159116" y="1256395"/>
                <a:ext cx="698760" cy="298000"/>
              </a:xfrm>
              <a:prstGeom prst="roundRect">
                <a:avLst/>
              </a:prstGeom>
              <a:solidFill>
                <a:schemeClr val="bg1">
                  <a:lumMod val="75000"/>
                </a:schemeClr>
              </a:solidFill>
              <a:ln w="28575">
                <a:solidFill>
                  <a:srgbClr val="FFC000"/>
                </a:solidFill>
              </a:ln>
            </p:spPr>
            <p:style>
              <a:lnRef idx="0">
                <a:schemeClr val="accent4"/>
              </a:lnRef>
              <a:fillRef idx="3">
                <a:schemeClr val="accent4"/>
              </a:fillRef>
              <a:effectRef idx="3">
                <a:schemeClr val="accent4"/>
              </a:effectRef>
              <a:fontRef idx="minor">
                <a:schemeClr val="lt1"/>
              </a:fontRef>
            </p:style>
            <p:txBody>
              <a:bodyPr rtlCol="0" anchor="ctr"/>
              <a:lstStyle/>
              <a:p>
                <a:pPr algn="ctr" defTabSz="963930" fontAlgn="auto">
                  <a:spcBef>
                    <a:spcPts val="0"/>
                  </a:spcBef>
                  <a:spcAft>
                    <a:spcPts val="0"/>
                  </a:spcAft>
                  <a:defRPr/>
                </a:pPr>
                <a:r>
                  <a:rPr lang="en-US" altLang="zh-CN" sz="520" b="1" kern="0" dirty="0">
                    <a:solidFill>
                      <a:sysClr val="windowText" lastClr="000000"/>
                    </a:solidFill>
                    <a:latin typeface="Nexa" panose="00000500000000000000" pitchFamily="50" charset="0"/>
                    <a:ea typeface="微软雅黑" panose="020B0503020204020204" pitchFamily="34" charset="-122"/>
                    <a:cs typeface="Nexa" panose="00000500000000000000" pitchFamily="50" charset="0"/>
                  </a:rPr>
                  <a:t>Sender</a:t>
                </a:r>
              </a:p>
            </p:txBody>
          </p:sp>
          <p:cxnSp>
            <p:nvCxnSpPr>
              <p:cNvPr id="49" name="直接箭头连接符 48"/>
              <p:cNvCxnSpPr>
                <a:stCxn id="48" idx="3"/>
              </p:cNvCxnSpPr>
              <p:nvPr/>
            </p:nvCxnSpPr>
            <p:spPr>
              <a:xfrm>
                <a:off x="5857876" y="1405395"/>
                <a:ext cx="1063250" cy="1"/>
              </a:xfrm>
              <a:prstGeom prst="straightConnector1">
                <a:avLst/>
              </a:prstGeom>
              <a:ln>
                <a:prstDash val="sysDot"/>
                <a:tailEnd type="triangle"/>
              </a:ln>
            </p:spPr>
            <p:style>
              <a:lnRef idx="3">
                <a:schemeClr val="accent3"/>
              </a:lnRef>
              <a:fillRef idx="0">
                <a:schemeClr val="accent3"/>
              </a:fillRef>
              <a:effectRef idx="2">
                <a:schemeClr val="accent3"/>
              </a:effectRef>
              <a:fontRef idx="minor">
                <a:schemeClr val="tx1"/>
              </a:fontRef>
            </p:style>
          </p:cxnSp>
          <p:sp>
            <p:nvSpPr>
              <p:cNvPr id="50" name="文本框 49"/>
              <p:cNvSpPr txBox="1"/>
              <p:nvPr/>
            </p:nvSpPr>
            <p:spPr>
              <a:xfrm>
                <a:off x="6009857" y="1181529"/>
                <a:ext cx="821612" cy="387237"/>
              </a:xfrm>
              <a:prstGeom prst="rect">
                <a:avLst/>
              </a:prstGeom>
              <a:noFill/>
            </p:spPr>
            <p:txBody>
              <a:bodyPr wrap="square" rtlCol="0">
                <a:spAutoFit/>
              </a:bodyPr>
              <a:lstStyle/>
              <a:p>
                <a:pPr algn="ctr" defTabSz="963930" fontAlgn="auto">
                  <a:spcBef>
                    <a:spcPts val="0"/>
                  </a:spcBef>
                  <a:spcAft>
                    <a:spcPts val="0"/>
                  </a:spcAft>
                  <a:defRPr/>
                </a:pPr>
                <a:r>
                  <a:rPr lang="zh-CN" altLang="en-US" sz="600" b="1" kern="0" dirty="0">
                    <a:solidFill>
                      <a:sysClr val="windowText" lastClr="000000"/>
                    </a:solidFill>
                    <a:latin typeface="Nexa" panose="00000500000000000000" pitchFamily="50" charset="0"/>
                    <a:ea typeface="微软雅黑" panose="020B0503020204020204" pitchFamily="34" charset="-122"/>
                    <a:cs typeface="Nexa" panose="00000500000000000000" pitchFamily="50" charset="0"/>
                  </a:rPr>
                  <a:t>Ethernet cable</a:t>
                </a:r>
              </a:p>
            </p:txBody>
          </p:sp>
          <p:sp>
            <p:nvSpPr>
              <p:cNvPr id="53" name="文本框 52"/>
              <p:cNvSpPr txBox="1"/>
              <p:nvPr/>
            </p:nvSpPr>
            <p:spPr>
              <a:xfrm>
                <a:off x="7845368" y="1128396"/>
                <a:ext cx="234828" cy="263581"/>
              </a:xfrm>
              <a:prstGeom prst="rect">
                <a:avLst/>
              </a:prstGeom>
              <a:noFill/>
            </p:spPr>
            <p:txBody>
              <a:bodyPr wrap="square" rtlCol="0">
                <a:spAutoFit/>
              </a:bodyPr>
              <a:lstStyle/>
              <a:p>
                <a:pPr defTabSz="963930" fontAlgn="auto">
                  <a:spcBef>
                    <a:spcPts val="0"/>
                  </a:spcBef>
                  <a:spcAft>
                    <a:spcPts val="0"/>
                  </a:spcAft>
                  <a:defRPr/>
                </a:pPr>
                <a:endParaRPr lang="zh-CN" altLang="en-US" sz="600" b="1" kern="0" dirty="0">
                  <a:solidFill>
                    <a:sysClr val="windowText" lastClr="000000"/>
                  </a:solidFill>
                  <a:latin typeface="Nexa" panose="00000500000000000000" pitchFamily="50" charset="0"/>
                  <a:ea typeface="微软雅黑" panose="020B0503020204020204" pitchFamily="34" charset="-122"/>
                  <a:cs typeface="Nexa" panose="00000500000000000000" pitchFamily="50" charset="0"/>
                </a:endParaRPr>
              </a:p>
            </p:txBody>
          </p:sp>
          <p:sp>
            <p:nvSpPr>
              <p:cNvPr id="54" name="文本框 53"/>
              <p:cNvSpPr txBox="1"/>
              <p:nvPr/>
            </p:nvSpPr>
            <p:spPr>
              <a:xfrm>
                <a:off x="7817022" y="1172823"/>
                <a:ext cx="817536" cy="263581"/>
              </a:xfrm>
              <a:prstGeom prst="rect">
                <a:avLst/>
              </a:prstGeom>
              <a:noFill/>
            </p:spPr>
            <p:txBody>
              <a:bodyPr wrap="square" rtlCol="0">
                <a:spAutoFit/>
              </a:bodyPr>
              <a:lstStyle/>
              <a:p>
                <a:pPr defTabSz="963930" fontAlgn="auto">
                  <a:spcBef>
                    <a:spcPts val="0"/>
                  </a:spcBef>
                  <a:spcAft>
                    <a:spcPts val="0"/>
                  </a:spcAft>
                  <a:defRPr/>
                </a:pPr>
                <a:r>
                  <a:rPr lang="en-US" altLang="zh-CN" sz="600" b="1" kern="0" dirty="0">
                    <a:solidFill>
                      <a:sysClr val="windowText" lastClr="000000"/>
                    </a:solidFill>
                    <a:latin typeface="Nexa" panose="00000500000000000000" pitchFamily="50" charset="0"/>
                    <a:ea typeface="微软雅黑" panose="020B0503020204020204" pitchFamily="34" charset="-122"/>
                    <a:cs typeface="Nexa" panose="00000500000000000000" pitchFamily="50" charset="0"/>
                  </a:rPr>
                  <a:t>HDMI</a:t>
                </a:r>
                <a:r>
                  <a:rPr lang="zh-CN" altLang="en-US" sz="600" b="1" kern="0" dirty="0">
                    <a:solidFill>
                      <a:sysClr val="windowText" lastClr="000000"/>
                    </a:solidFill>
                    <a:latin typeface="Nexa" panose="00000500000000000000" pitchFamily="50" charset="0"/>
                    <a:ea typeface="微软雅黑" panose="020B0503020204020204" pitchFamily="34" charset="-122"/>
                    <a:cs typeface="Nexa" panose="00000500000000000000" pitchFamily="50" charset="0"/>
                  </a:rPr>
                  <a:t>线</a:t>
                </a:r>
              </a:p>
            </p:txBody>
          </p:sp>
        </p:grpSp>
        <p:sp>
          <p:nvSpPr>
            <p:cNvPr id="56" name="矩形: 圆角 49"/>
            <p:cNvSpPr/>
            <p:nvPr/>
          </p:nvSpPr>
          <p:spPr>
            <a:xfrm>
              <a:off x="11166" y="4251"/>
              <a:ext cx="635" cy="271"/>
            </a:xfrm>
            <a:prstGeom prst="roundRect">
              <a:avLst/>
            </a:prstGeom>
            <a:solidFill>
              <a:schemeClr val="bg1">
                <a:lumMod val="75000"/>
              </a:schemeClr>
            </a:solidFill>
            <a:ln w="28575">
              <a:solidFill>
                <a:srgbClr val="FFC000"/>
              </a:solidFill>
            </a:ln>
          </p:spPr>
          <p:style>
            <a:lnRef idx="0">
              <a:schemeClr val="accent4"/>
            </a:lnRef>
            <a:fillRef idx="3">
              <a:schemeClr val="accent4"/>
            </a:fillRef>
            <a:effectRef idx="3">
              <a:schemeClr val="accent4"/>
            </a:effectRef>
            <a:fontRef idx="minor">
              <a:schemeClr val="lt1"/>
            </a:fontRef>
          </p:style>
          <p:txBody>
            <a:bodyPr rtlCol="0" anchor="ctr"/>
            <a:lstStyle/>
            <a:p>
              <a:pPr algn="ctr" defTabSz="963930" fontAlgn="auto">
                <a:spcBef>
                  <a:spcPts val="0"/>
                </a:spcBef>
                <a:spcAft>
                  <a:spcPts val="0"/>
                </a:spcAft>
                <a:defRPr/>
              </a:pPr>
              <a:r>
                <a:rPr lang="en-US" altLang="zh-CN" sz="520" b="1" kern="0" dirty="0">
                  <a:solidFill>
                    <a:sysClr val="windowText" lastClr="000000"/>
                  </a:solidFill>
                  <a:latin typeface="Nexa" panose="00000500000000000000" pitchFamily="50" charset="0"/>
                  <a:ea typeface="微软雅黑" panose="020B0503020204020204" pitchFamily="34" charset="-122"/>
                  <a:cs typeface="Nexa" panose="00000500000000000000" pitchFamily="50" charset="0"/>
                </a:rPr>
                <a:t>Receiver</a:t>
              </a:r>
            </a:p>
          </p:txBody>
        </p:sp>
        <p:cxnSp>
          <p:nvCxnSpPr>
            <p:cNvPr id="57" name="直接箭头连接符 56"/>
            <p:cNvCxnSpPr>
              <a:stCxn id="56" idx="3"/>
            </p:cNvCxnSpPr>
            <p:nvPr/>
          </p:nvCxnSpPr>
          <p:spPr>
            <a:xfrm flipV="1">
              <a:off x="11801" y="4381"/>
              <a:ext cx="1052" cy="4"/>
            </a:xfrm>
            <a:prstGeom prst="straightConnector1">
              <a:avLst/>
            </a:prstGeom>
            <a:ln>
              <a:solidFill>
                <a:schemeClr val="accent1"/>
              </a:solidFill>
              <a:tailEnd type="triangle"/>
            </a:ln>
          </p:spPr>
          <p:style>
            <a:lnRef idx="3">
              <a:schemeClr val="accent6"/>
            </a:lnRef>
            <a:fillRef idx="0">
              <a:schemeClr val="accent6"/>
            </a:fillRef>
            <a:effectRef idx="2">
              <a:schemeClr val="accent6"/>
            </a:effectRef>
            <a:fontRef idx="minor">
              <a:schemeClr val="tx1"/>
            </a:fontRef>
          </p:style>
        </p:cxnSp>
        <p:sp>
          <p:nvSpPr>
            <p:cNvPr id="58" name="矩形: 圆角 51"/>
            <p:cNvSpPr/>
            <p:nvPr/>
          </p:nvSpPr>
          <p:spPr>
            <a:xfrm>
              <a:off x="9546" y="4246"/>
              <a:ext cx="635" cy="271"/>
            </a:xfrm>
            <a:prstGeom prst="roundRect">
              <a:avLst/>
            </a:prstGeom>
            <a:solidFill>
              <a:schemeClr val="bg1">
                <a:lumMod val="75000"/>
              </a:schemeClr>
            </a:solidFill>
            <a:ln w="28575">
              <a:solidFill>
                <a:srgbClr val="FFC000"/>
              </a:solidFill>
            </a:ln>
          </p:spPr>
          <p:style>
            <a:lnRef idx="0">
              <a:schemeClr val="accent4"/>
            </a:lnRef>
            <a:fillRef idx="3">
              <a:schemeClr val="accent4"/>
            </a:fillRef>
            <a:effectRef idx="3">
              <a:schemeClr val="accent4"/>
            </a:effectRef>
            <a:fontRef idx="minor">
              <a:schemeClr val="lt1"/>
            </a:fontRef>
          </p:style>
          <p:txBody>
            <a:bodyPr rtlCol="0" anchor="ctr"/>
            <a:lstStyle/>
            <a:p>
              <a:pPr algn="ctr" defTabSz="963930" fontAlgn="auto">
                <a:spcBef>
                  <a:spcPts val="0"/>
                </a:spcBef>
                <a:spcAft>
                  <a:spcPts val="0"/>
                </a:spcAft>
                <a:defRPr/>
              </a:pPr>
              <a:r>
                <a:rPr lang="en-US" altLang="zh-CN" sz="520" b="1" kern="0" dirty="0">
                  <a:solidFill>
                    <a:sysClr val="windowText" lastClr="000000"/>
                  </a:solidFill>
                  <a:latin typeface="Nexa" panose="00000500000000000000" pitchFamily="50" charset="0"/>
                  <a:ea typeface="微软雅黑" panose="020B0503020204020204" pitchFamily="34" charset="-122"/>
                  <a:cs typeface="Nexa" panose="00000500000000000000" pitchFamily="50" charset="0"/>
                </a:rPr>
                <a:t>Sender</a:t>
              </a:r>
            </a:p>
          </p:txBody>
        </p:sp>
        <p:cxnSp>
          <p:nvCxnSpPr>
            <p:cNvPr id="59" name="直接箭头连接符 58"/>
            <p:cNvCxnSpPr>
              <a:stCxn id="58" idx="3"/>
            </p:cNvCxnSpPr>
            <p:nvPr/>
          </p:nvCxnSpPr>
          <p:spPr>
            <a:xfrm>
              <a:off x="10181" y="4381"/>
              <a:ext cx="967" cy="0"/>
            </a:xfrm>
            <a:prstGeom prst="straightConnector1">
              <a:avLst/>
            </a:prstGeom>
            <a:ln>
              <a:prstDash val="sysDot"/>
              <a:tailEnd type="triangle"/>
            </a:ln>
          </p:spPr>
          <p:style>
            <a:lnRef idx="3">
              <a:schemeClr val="accent3"/>
            </a:lnRef>
            <a:fillRef idx="0">
              <a:schemeClr val="accent3"/>
            </a:fillRef>
            <a:effectRef idx="2">
              <a:schemeClr val="accent3"/>
            </a:effectRef>
            <a:fontRef idx="minor">
              <a:schemeClr val="tx1"/>
            </a:fontRef>
          </p:style>
        </p:cxnSp>
        <p:sp>
          <p:nvSpPr>
            <p:cNvPr id="60" name="文本框 59"/>
            <p:cNvSpPr txBox="1"/>
            <p:nvPr/>
          </p:nvSpPr>
          <p:spPr>
            <a:xfrm>
              <a:off x="10280" y="4171"/>
              <a:ext cx="747" cy="352"/>
            </a:xfrm>
            <a:prstGeom prst="rect">
              <a:avLst/>
            </a:prstGeom>
            <a:noFill/>
          </p:spPr>
          <p:txBody>
            <a:bodyPr wrap="square" rtlCol="0">
              <a:spAutoFit/>
            </a:bodyPr>
            <a:lstStyle/>
            <a:p>
              <a:pPr algn="ctr" defTabSz="963930" fontAlgn="auto">
                <a:spcBef>
                  <a:spcPts val="0"/>
                </a:spcBef>
                <a:spcAft>
                  <a:spcPts val="0"/>
                </a:spcAft>
                <a:defRPr/>
              </a:pPr>
              <a:r>
                <a:rPr lang="zh-CN" altLang="en-US" sz="600" b="1" kern="0" dirty="0">
                  <a:solidFill>
                    <a:sysClr val="windowText" lastClr="000000"/>
                  </a:solidFill>
                  <a:latin typeface="Nexa" panose="00000500000000000000" pitchFamily="50" charset="0"/>
                  <a:ea typeface="微软雅黑" panose="020B0503020204020204" pitchFamily="34" charset="-122"/>
                  <a:cs typeface="Nexa" panose="00000500000000000000" pitchFamily="50" charset="0"/>
                </a:rPr>
                <a:t>Ethernet cable</a:t>
              </a:r>
            </a:p>
          </p:txBody>
        </p:sp>
        <p:sp>
          <p:nvSpPr>
            <p:cNvPr id="61" name="文本框 60"/>
            <p:cNvSpPr txBox="1"/>
            <p:nvPr/>
          </p:nvSpPr>
          <p:spPr>
            <a:xfrm>
              <a:off x="11989" y="4130"/>
              <a:ext cx="213" cy="234"/>
            </a:xfrm>
            <a:prstGeom prst="rect">
              <a:avLst/>
            </a:prstGeom>
            <a:noFill/>
          </p:spPr>
          <p:txBody>
            <a:bodyPr wrap="square" rtlCol="0">
              <a:spAutoFit/>
            </a:bodyPr>
            <a:lstStyle/>
            <a:p>
              <a:pPr defTabSz="963930" fontAlgn="auto">
                <a:spcBef>
                  <a:spcPts val="0"/>
                </a:spcBef>
                <a:spcAft>
                  <a:spcPts val="0"/>
                </a:spcAft>
                <a:defRPr/>
              </a:pPr>
              <a:endParaRPr lang="zh-CN" altLang="en-US" sz="600" b="1" kern="0" dirty="0">
                <a:solidFill>
                  <a:sysClr val="windowText" lastClr="000000"/>
                </a:solidFill>
                <a:latin typeface="Nexa" panose="00000500000000000000" pitchFamily="50" charset="0"/>
                <a:ea typeface="微软雅黑" panose="020B0503020204020204" pitchFamily="34" charset="-122"/>
                <a:cs typeface="Nexa" panose="00000500000000000000" pitchFamily="50" charset="0"/>
              </a:endParaRPr>
            </a:p>
          </p:txBody>
        </p:sp>
        <p:sp>
          <p:nvSpPr>
            <p:cNvPr id="62" name="文本框 61"/>
            <p:cNvSpPr txBox="1"/>
            <p:nvPr/>
          </p:nvSpPr>
          <p:spPr>
            <a:xfrm>
              <a:off x="11963" y="4174"/>
              <a:ext cx="743" cy="234"/>
            </a:xfrm>
            <a:prstGeom prst="rect">
              <a:avLst/>
            </a:prstGeom>
            <a:noFill/>
          </p:spPr>
          <p:txBody>
            <a:bodyPr wrap="square" rtlCol="0">
              <a:spAutoFit/>
            </a:bodyPr>
            <a:lstStyle/>
            <a:p>
              <a:pPr defTabSz="963930" fontAlgn="auto">
                <a:spcBef>
                  <a:spcPts val="0"/>
                </a:spcBef>
                <a:spcAft>
                  <a:spcPts val="0"/>
                </a:spcAft>
                <a:defRPr/>
              </a:pPr>
              <a:r>
                <a:rPr lang="en-US" altLang="zh-CN" sz="600" b="1" kern="0" dirty="0">
                  <a:solidFill>
                    <a:sysClr val="windowText" lastClr="000000"/>
                  </a:solidFill>
                  <a:latin typeface="Nexa" panose="00000500000000000000" pitchFamily="50" charset="0"/>
                  <a:ea typeface="微软雅黑" panose="020B0503020204020204" pitchFamily="34" charset="-122"/>
                  <a:cs typeface="Nexa" panose="00000500000000000000" pitchFamily="50" charset="0"/>
                </a:rPr>
                <a:t>HDMI</a:t>
              </a:r>
              <a:r>
                <a:rPr lang="zh-CN" altLang="en-US" sz="600" b="1" kern="0" dirty="0">
                  <a:solidFill>
                    <a:sysClr val="windowText" lastClr="000000"/>
                  </a:solidFill>
                  <a:latin typeface="Nexa" panose="00000500000000000000" pitchFamily="50" charset="0"/>
                  <a:ea typeface="微软雅黑" panose="020B0503020204020204" pitchFamily="34" charset="-122"/>
                  <a:cs typeface="Nexa" panose="00000500000000000000" pitchFamily="50" charset="0"/>
                </a:rPr>
                <a:t>线</a:t>
              </a:r>
            </a:p>
          </p:txBody>
        </p:sp>
        <p:cxnSp>
          <p:nvCxnSpPr>
            <p:cNvPr id="63" name="肘形连接符 62"/>
            <p:cNvCxnSpPr>
              <a:endCxn id="40" idx="1"/>
            </p:cNvCxnSpPr>
            <p:nvPr/>
          </p:nvCxnSpPr>
          <p:spPr>
            <a:xfrm rot="16200000">
              <a:off x="8634" y="2444"/>
              <a:ext cx="902" cy="897"/>
            </a:xfrm>
            <a:prstGeom prst="bentConnector2">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67" name="肘形连接符 66"/>
            <p:cNvCxnSpPr>
              <a:endCxn id="48" idx="1"/>
            </p:cNvCxnSpPr>
            <p:nvPr/>
          </p:nvCxnSpPr>
          <p:spPr>
            <a:xfrm>
              <a:off x="8761" y="3358"/>
              <a:ext cx="767" cy="4"/>
            </a:xfrm>
            <a:prstGeom prst="bentConnector2">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70" name="肘形连接符 69"/>
            <p:cNvCxnSpPr>
              <a:stCxn id="11" idx="2"/>
              <a:endCxn id="58" idx="1"/>
            </p:cNvCxnSpPr>
            <p:nvPr/>
          </p:nvCxnSpPr>
          <p:spPr>
            <a:xfrm rot="5400000" flipV="1">
              <a:off x="8504" y="3340"/>
              <a:ext cx="972" cy="1114"/>
            </a:xfrm>
            <a:prstGeom prst="bentConnector2">
              <a:avLst/>
            </a:prstGeom>
            <a:ln w="19050">
              <a:tailEnd type="triangle"/>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a:off x="6589" y="2761"/>
              <a:ext cx="2335" cy="649"/>
              <a:chOff x="6589" y="2761"/>
              <a:chExt cx="2335" cy="649"/>
            </a:xfrm>
          </p:grpSpPr>
          <p:pic>
            <p:nvPicPr>
              <p:cNvPr id="11" name="图片 10"/>
              <p:cNvPicPr>
                <a:picLocks noChangeAspect="1"/>
              </p:cNvPicPr>
              <p:nvPr/>
            </p:nvPicPr>
            <p:blipFill>
              <a:blip r:embed="rId8" cstate="email"/>
              <a:stretch>
                <a:fillRect/>
              </a:stretch>
            </p:blipFill>
            <p:spPr>
              <a:xfrm>
                <a:off x="7940" y="3102"/>
                <a:ext cx="984" cy="308"/>
              </a:xfrm>
              <a:prstGeom prst="rect">
                <a:avLst/>
              </a:prstGeom>
            </p:spPr>
          </p:pic>
          <p:sp>
            <p:nvSpPr>
              <p:cNvPr id="28" name="文本框 27"/>
              <p:cNvSpPr txBox="1"/>
              <p:nvPr/>
            </p:nvSpPr>
            <p:spPr>
              <a:xfrm>
                <a:off x="6589" y="2761"/>
                <a:ext cx="980" cy="251"/>
              </a:xfrm>
              <a:prstGeom prst="rect">
                <a:avLst/>
              </a:prstGeom>
              <a:noFill/>
            </p:spPr>
            <p:txBody>
              <a:bodyPr wrap="square" rtlCol="0">
                <a:spAutoFit/>
              </a:bodyPr>
              <a:lstStyle/>
              <a:p>
                <a:pPr algn="ctr" defTabSz="963930" fontAlgn="auto">
                  <a:spcBef>
                    <a:spcPts val="0"/>
                  </a:spcBef>
                  <a:spcAft>
                    <a:spcPts val="0"/>
                  </a:spcAft>
                </a:pPr>
                <a:r>
                  <a:rPr lang="en-US" sz="690" b="1">
                    <a:solidFill>
                      <a:prstClr val="black"/>
                    </a:solidFill>
                    <a:latin typeface="Nexa" panose="00000500000000000000" pitchFamily="50" charset="0"/>
                    <a:ea typeface="微软雅黑" panose="020B0503020204020204" pitchFamily="34" charset="-122"/>
                    <a:cs typeface="Nexa" panose="00000500000000000000" pitchFamily="50" charset="0"/>
                  </a:rPr>
                  <a:t>HDMI</a:t>
                </a:r>
                <a:r>
                  <a:rPr lang="zh-CN" altLang="en-US" sz="690" b="1">
                    <a:solidFill>
                      <a:prstClr val="black"/>
                    </a:solidFill>
                    <a:latin typeface="Nexa" panose="00000500000000000000" pitchFamily="50" charset="0"/>
                    <a:ea typeface="微软雅黑" panose="020B0503020204020204" pitchFamily="34" charset="-122"/>
                    <a:cs typeface="Nexa" panose="00000500000000000000" pitchFamily="50" charset="0"/>
                  </a:rPr>
                  <a:t> </a:t>
                </a:r>
                <a:r>
                  <a:rPr lang="en-US" altLang="zh-CN" sz="690" b="1">
                    <a:solidFill>
                      <a:prstClr val="black"/>
                    </a:solidFill>
                    <a:latin typeface="Nexa" panose="00000500000000000000" pitchFamily="50" charset="0"/>
                    <a:ea typeface="微软雅黑" panose="020B0503020204020204" pitchFamily="34" charset="-122"/>
                    <a:cs typeface="Nexa" panose="00000500000000000000" pitchFamily="50" charset="0"/>
                  </a:rPr>
                  <a:t>OUT</a:t>
                </a:r>
              </a:p>
            </p:txBody>
          </p:sp>
          <p:sp>
            <p:nvSpPr>
              <p:cNvPr id="29" name="文本框 28"/>
              <p:cNvSpPr txBox="1"/>
              <p:nvPr/>
            </p:nvSpPr>
            <p:spPr>
              <a:xfrm>
                <a:off x="7578" y="2761"/>
                <a:ext cx="855" cy="251"/>
              </a:xfrm>
              <a:prstGeom prst="rect">
                <a:avLst/>
              </a:prstGeom>
              <a:noFill/>
            </p:spPr>
            <p:txBody>
              <a:bodyPr wrap="square" rtlCol="0">
                <a:spAutoFit/>
              </a:bodyPr>
              <a:lstStyle/>
              <a:p>
                <a:pPr algn="ctr" defTabSz="963930" fontAlgn="auto">
                  <a:spcBef>
                    <a:spcPts val="0"/>
                  </a:spcBef>
                  <a:spcAft>
                    <a:spcPts val="0"/>
                  </a:spcAft>
                </a:pPr>
                <a:r>
                  <a:rPr lang="en-US" sz="690" b="1" dirty="0">
                    <a:solidFill>
                      <a:prstClr val="black"/>
                    </a:solidFill>
                    <a:latin typeface="Nexa" panose="00000500000000000000" pitchFamily="50" charset="0"/>
                    <a:ea typeface="微软雅黑" panose="020B0503020204020204" pitchFamily="34" charset="-122"/>
                    <a:cs typeface="Nexa" panose="00000500000000000000" pitchFamily="50" charset="0"/>
                  </a:rPr>
                  <a:t>HDMI IN</a:t>
                </a:r>
              </a:p>
            </p:txBody>
          </p:sp>
          <p:cxnSp>
            <p:nvCxnSpPr>
              <p:cNvPr id="30" name="直接箭头连接符 29"/>
              <p:cNvCxnSpPr/>
              <p:nvPr/>
            </p:nvCxnSpPr>
            <p:spPr>
              <a:xfrm>
                <a:off x="7206" y="3257"/>
                <a:ext cx="680"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grpSp>
        <p:cxnSp>
          <p:nvCxnSpPr>
            <p:cNvPr id="51" name="直接连接符 50"/>
            <p:cNvCxnSpPr/>
            <p:nvPr/>
          </p:nvCxnSpPr>
          <p:spPr>
            <a:xfrm>
              <a:off x="9303" y="1911"/>
              <a:ext cx="0" cy="3052"/>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a:off x="11989" y="1904"/>
              <a:ext cx="0" cy="3052"/>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64" name="文本框 63"/>
            <p:cNvSpPr txBox="1"/>
            <p:nvPr/>
          </p:nvSpPr>
          <p:spPr>
            <a:xfrm>
              <a:off x="7659" y="3471"/>
              <a:ext cx="1016" cy="261"/>
            </a:xfrm>
            <a:prstGeom prst="rect">
              <a:avLst/>
            </a:prstGeom>
            <a:noFill/>
          </p:spPr>
          <p:txBody>
            <a:bodyPr wrap="square" rtlCol="0">
              <a:spAutoFit/>
            </a:bodyPr>
            <a:lstStyle/>
            <a:p>
              <a:pPr algn="l" defTabSz="963930" fontAlgn="auto">
                <a:spcBef>
                  <a:spcPts val="0"/>
                </a:spcBef>
                <a:spcAft>
                  <a:spcPts val="0"/>
                </a:spcAft>
              </a:pPr>
              <a:r>
                <a:rPr lang="en-US" altLang="zh-CN" sz="740" b="1" dirty="0">
                  <a:solidFill>
                    <a:prstClr val="black"/>
                  </a:solidFill>
                  <a:latin typeface="Nexa" panose="00000500000000000000" pitchFamily="50" charset="0"/>
                  <a:ea typeface="微软雅黑" panose="020B0503020204020204" pitchFamily="34" charset="-122"/>
                  <a:cs typeface="Nexa" panose="00000500000000000000" pitchFamily="50" charset="0"/>
                </a:rPr>
                <a:t>HDMI splitter</a:t>
              </a:r>
            </a:p>
          </p:txBody>
        </p:sp>
        <p:pic>
          <p:nvPicPr>
            <p:cNvPr id="66" name="图片 65" descr="timg (1)"/>
            <p:cNvPicPr>
              <a:picLocks noChangeAspect="1"/>
            </p:cNvPicPr>
            <p:nvPr/>
          </p:nvPicPr>
          <p:blipFill>
            <a:blip r:embed="rId9">
              <a:clrChange>
                <a:clrFrom>
                  <a:srgbClr val="FFFFFF">
                    <a:alpha val="100000"/>
                  </a:srgbClr>
                </a:clrFrom>
                <a:clrTo>
                  <a:srgbClr val="FFFFFF">
                    <a:alpha val="100000"/>
                    <a:alpha val="0"/>
                  </a:srgbClr>
                </a:clrTo>
              </a:clrChange>
            </a:blip>
            <a:srcRect b="22640"/>
            <a:stretch>
              <a:fillRect/>
            </a:stretch>
          </p:blipFill>
          <p:spPr>
            <a:xfrm>
              <a:off x="12873" y="1893"/>
              <a:ext cx="1491" cy="869"/>
            </a:xfrm>
            <a:prstGeom prst="rect">
              <a:avLst/>
            </a:prstGeom>
          </p:spPr>
        </p:pic>
        <p:pic>
          <p:nvPicPr>
            <p:cNvPr id="77" name="图片 76" descr="timg (1)"/>
            <p:cNvPicPr>
              <a:picLocks noChangeAspect="1"/>
            </p:cNvPicPr>
            <p:nvPr/>
          </p:nvPicPr>
          <p:blipFill>
            <a:blip r:embed="rId9">
              <a:clrChange>
                <a:clrFrom>
                  <a:srgbClr val="FFFFFF">
                    <a:alpha val="100000"/>
                  </a:srgbClr>
                </a:clrFrom>
                <a:clrTo>
                  <a:srgbClr val="FFFFFF">
                    <a:alpha val="100000"/>
                    <a:alpha val="0"/>
                  </a:srgbClr>
                </a:clrTo>
              </a:clrChange>
            </a:blip>
            <a:srcRect b="22640"/>
            <a:stretch>
              <a:fillRect/>
            </a:stretch>
          </p:blipFill>
          <p:spPr>
            <a:xfrm>
              <a:off x="12875" y="2929"/>
              <a:ext cx="1491" cy="869"/>
            </a:xfrm>
            <a:prstGeom prst="rect">
              <a:avLst/>
            </a:prstGeom>
          </p:spPr>
        </p:pic>
        <p:pic>
          <p:nvPicPr>
            <p:cNvPr id="13" name="图片 12"/>
            <p:cNvPicPr>
              <a:picLocks noChangeAspect="1"/>
            </p:cNvPicPr>
            <p:nvPr/>
          </p:nvPicPr>
          <p:blipFill>
            <a:blip r:embed="rId10"/>
            <a:stretch>
              <a:fillRect/>
            </a:stretch>
          </p:blipFill>
          <p:spPr>
            <a:xfrm>
              <a:off x="5846" y="3075"/>
              <a:ext cx="1413" cy="607"/>
            </a:xfrm>
            <a:prstGeom prst="rect">
              <a:avLst/>
            </a:prstGeom>
          </p:spPr>
        </p:pic>
        <p:sp>
          <p:nvSpPr>
            <p:cNvPr id="17" name="文本框 16"/>
            <p:cNvSpPr txBox="1"/>
            <p:nvPr/>
          </p:nvSpPr>
          <p:spPr>
            <a:xfrm>
              <a:off x="9554" y="6212"/>
              <a:ext cx="5679" cy="2139"/>
            </a:xfrm>
            <a:prstGeom prst="rect">
              <a:avLst/>
            </a:prstGeom>
            <a:noFill/>
          </p:spPr>
          <p:txBody>
            <a:bodyPr wrap="square" rtlCol="0" anchor="t">
              <a:spAutoFit/>
            </a:bodyPr>
            <a:lstStyle/>
            <a:p>
              <a:pPr defTabSz="963930" fontAlgn="auto">
                <a:lnSpc>
                  <a:spcPct val="150000"/>
                </a:lnSpc>
                <a:spcBef>
                  <a:spcPts val="0"/>
                </a:spcBef>
                <a:spcAft>
                  <a:spcPts val="0"/>
                </a:spcAft>
              </a:pPr>
              <a:r>
                <a:rPr lang="en-US" altLang="zh-CN" sz="1200" b="1" dirty="0">
                  <a:solidFill>
                    <a:schemeClr val="tx1">
                      <a:lumMod val="75000"/>
                      <a:lumOff val="25000"/>
                    </a:schemeClr>
                  </a:solidFill>
                  <a:latin typeface="Nexa" panose="00000500000000000000" pitchFamily="50" charset="0"/>
                  <a:ea typeface="思源黑体 Light" panose="020B0300000000000000" pitchFamily="34" charset="-122"/>
                  <a:cs typeface="Nexa" panose="00000500000000000000" pitchFamily="50" charset="0"/>
                  <a:sym typeface="微软雅黑" panose="020B0503020204020204" pitchFamily="34" charset="-122"/>
                </a:rPr>
                <a:t>Note：</a:t>
              </a:r>
              <a:endParaRPr lang="en-US" altLang="zh-CN" sz="1200" b="1" dirty="0">
                <a:solidFill>
                  <a:schemeClr val="tx1">
                    <a:lumMod val="75000"/>
                    <a:lumOff val="25000"/>
                  </a:schemeClr>
                </a:solidFill>
                <a:latin typeface="Nexa" panose="00000500000000000000" pitchFamily="50" charset="0"/>
                <a:ea typeface="思源黑体 Light" panose="020B0300000000000000" pitchFamily="34" charset="-122"/>
                <a:cs typeface="Nexa" panose="00000500000000000000" pitchFamily="50" charset="0"/>
              </a:endParaRPr>
            </a:p>
            <a:p>
              <a:pPr marL="304800" indent="-228600" algn="l" defTabSz="963930" fontAlgn="auto">
                <a:lnSpc>
                  <a:spcPts val="1200"/>
                </a:lnSpc>
                <a:spcBef>
                  <a:spcPts val="1000"/>
                </a:spcBef>
                <a:spcAft>
                  <a:spcPts val="0"/>
                </a:spcAft>
                <a:buClrTx/>
                <a:buSzTx/>
                <a:buFont typeface="+mj-ea"/>
                <a:buAutoNum type="circleNumDbPlain"/>
                <a:defRPr sz="1500"/>
              </a:pPr>
              <a:r>
                <a:rPr lang="en-US" altLang="zh-CN" sz="1200" dirty="0">
                  <a:solidFill>
                    <a:schemeClr val="tx1">
                      <a:lumMod val="75000"/>
                      <a:lumOff val="25000"/>
                    </a:schemeClr>
                  </a:solidFill>
                  <a:latin typeface="Nexa" panose="00000500000000000000" pitchFamily="50" charset="0"/>
                  <a:ea typeface="思源黑体 Light" panose="020B0300000000000000" pitchFamily="34" charset="-122"/>
                  <a:cs typeface="Nexa" panose="00000500000000000000" pitchFamily="50" charset="0"/>
                  <a:sym typeface="微软雅黑" panose="020B0503020204020204" pitchFamily="34" charset="-122"/>
                </a:rPr>
                <a:t>The third-party device does not support touch</a:t>
              </a:r>
            </a:p>
            <a:p>
              <a:pPr marL="304800" indent="-228600" algn="l" defTabSz="963930" fontAlgn="auto">
                <a:lnSpc>
                  <a:spcPts val="1200"/>
                </a:lnSpc>
                <a:spcBef>
                  <a:spcPts val="1000"/>
                </a:spcBef>
                <a:spcAft>
                  <a:spcPts val="0"/>
                </a:spcAft>
                <a:buClrTx/>
                <a:buSzTx/>
                <a:buFont typeface="+mj-ea"/>
                <a:buAutoNum type="circleNumDbPlain"/>
                <a:defRPr sz="1500"/>
              </a:pPr>
              <a:r>
                <a:rPr lang="en-US" altLang="zh-CN" sz="1200" dirty="0">
                  <a:solidFill>
                    <a:schemeClr val="tx1">
                      <a:lumMod val="75000"/>
                      <a:lumOff val="25000"/>
                    </a:schemeClr>
                  </a:solidFill>
                  <a:latin typeface="Nexa" panose="00000500000000000000" pitchFamily="50" charset="0"/>
                  <a:ea typeface="思源黑体 Light" panose="020B0300000000000000" pitchFamily="34" charset="-122"/>
                  <a:cs typeface="Nexa" panose="00000500000000000000" pitchFamily="50" charset="0"/>
                  <a:sym typeface="微软雅黑" panose="020B0503020204020204" pitchFamily="34" charset="-122"/>
                </a:rPr>
                <a:t>HDMI cables typically support transmission distances of up to 5 meters. If you need to extend the distance, additional extension devices are required.</a:t>
              </a:r>
            </a:p>
            <a:p>
              <a:pPr marL="304800" indent="-228600" algn="l" defTabSz="963930" fontAlgn="auto">
                <a:lnSpc>
                  <a:spcPts val="1200"/>
                </a:lnSpc>
                <a:spcBef>
                  <a:spcPts val="1000"/>
                </a:spcBef>
                <a:spcAft>
                  <a:spcPts val="0"/>
                </a:spcAft>
                <a:buClrTx/>
                <a:buSzTx/>
                <a:buFont typeface="+mj-ea"/>
                <a:buAutoNum type="circleNumDbPlain"/>
                <a:defRPr sz="1500"/>
              </a:pPr>
              <a:r>
                <a:rPr lang="en-US" altLang="zh-CN" sz="1200" dirty="0">
                  <a:solidFill>
                    <a:schemeClr val="tx1">
                      <a:lumMod val="75000"/>
                      <a:lumOff val="25000"/>
                    </a:schemeClr>
                  </a:solidFill>
                  <a:latin typeface="Nexa" panose="00000500000000000000" pitchFamily="50" charset="0"/>
                  <a:ea typeface="思源黑体 Light" panose="020B0300000000000000" pitchFamily="34" charset="-122"/>
                  <a:cs typeface="Nexa" panose="00000500000000000000" pitchFamily="50" charset="0"/>
                  <a:sym typeface="微软雅黑" panose="020B0503020204020204" pitchFamily="34" charset="-122"/>
                </a:rPr>
                <a:t>It is recommended to purchase HDMI extension devices or accessories from reputable brands.</a:t>
              </a:r>
            </a:p>
          </p:txBody>
        </p:sp>
      </p:grpSp>
      <p:pic>
        <p:nvPicPr>
          <p:cNvPr id="19" name="图片 18" descr="V27正面"/>
          <p:cNvPicPr>
            <a:picLocks noChangeAspect="1"/>
          </p:cNvPicPr>
          <p:nvPr/>
        </p:nvPicPr>
        <p:blipFill>
          <a:blip r:embed="rId11"/>
          <a:srcRect l="9681" t="7322" r="8696" b="9011"/>
          <a:stretch>
            <a:fillRect/>
          </a:stretch>
        </p:blipFill>
        <p:spPr>
          <a:xfrm>
            <a:off x="10119995" y="3122930"/>
            <a:ext cx="1981835" cy="11430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Grp="1" noRot="1" noChangeAspect="1" noMove="1" noResize="1" noEditPoints="1" noAdjustHandles="1" noChangeArrowheads="1" noChangeShapeType="1" noCrop="1"/>
          </p:cNvPicPr>
          <p:nvPr/>
        </p:nvPicPr>
        <p:blipFill>
          <a:blip r:embed="rId2" cstate="print"/>
          <a:stretch>
            <a:fillRect/>
          </a:stretch>
        </p:blipFill>
        <p:spPr>
          <a:xfrm>
            <a:off x="360" y="0"/>
            <a:ext cx="12191340" cy="6858000"/>
          </a:xfrm>
          <a:prstGeom prst="rect">
            <a:avLst/>
          </a:prstGeom>
        </p:spPr>
      </p:pic>
      <p:sp>
        <p:nvSpPr>
          <p:cNvPr id="6" name="文本框 5"/>
          <p:cNvSpPr txBox="1"/>
          <p:nvPr/>
        </p:nvSpPr>
        <p:spPr>
          <a:xfrm>
            <a:off x="557530" y="528955"/>
            <a:ext cx="7258685" cy="521970"/>
          </a:xfrm>
          <a:prstGeom prst="rect">
            <a:avLst/>
          </a:prstGeom>
          <a:noFill/>
        </p:spPr>
        <p:txBody>
          <a:bodyPr wrap="square">
            <a:spAutoFit/>
          </a:bodyPr>
          <a:lstStyle/>
          <a:p>
            <a:r>
              <a:rPr lang="en-US" altLang="zh-CN" sz="2800" b="1" dirty="0">
                <a:solidFill>
                  <a:schemeClr val="bg2">
                    <a:lumMod val="50000"/>
                  </a:schemeClr>
                </a:solidFill>
                <a:latin typeface="Nexa Black" panose="00000A00000000000000" pitchFamily="50" charset="0"/>
                <a:ea typeface="思源黑体 Heavy" panose="020B0A00000000000000" pitchFamily="34" charset="-122"/>
                <a:sym typeface="+mn-ea"/>
              </a:rPr>
              <a:t>Multiple Device Connection Methods</a:t>
            </a:r>
            <a:endParaRPr lang="en-US" altLang="zh-CN" sz="2800" b="1" dirty="0">
              <a:solidFill>
                <a:schemeClr val="bg2">
                  <a:lumMod val="50000"/>
                </a:schemeClr>
              </a:solidFill>
              <a:latin typeface="Nexa Black" panose="00000A00000000000000" pitchFamily="50" charset="0"/>
              <a:ea typeface="思源黑体 Heavy" panose="020B0A00000000000000" pitchFamily="34" charset="-122"/>
            </a:endParaRPr>
          </a:p>
        </p:txBody>
      </p:sp>
      <p:pic>
        <p:nvPicPr>
          <p:cNvPr id="2" name="图片 1"/>
          <p:cNvPicPr>
            <a:picLocks noChangeAspect="1"/>
          </p:cNvPicPr>
          <p:nvPr/>
        </p:nvPicPr>
        <p:blipFill rotWithShape="1">
          <a:blip r:embed="rId3" cstate="print"/>
          <a:srcRect/>
          <a:stretch>
            <a:fillRect/>
          </a:stretch>
        </p:blipFill>
        <p:spPr>
          <a:xfrm flipV="1">
            <a:off x="-32101" y="1169852"/>
            <a:ext cx="11974463" cy="144000"/>
          </a:xfrm>
          <a:prstGeom prst="rect">
            <a:avLst/>
          </a:prstGeom>
        </p:spPr>
      </p:pic>
      <p:pic>
        <p:nvPicPr>
          <p:cNvPr id="5" name="图片 4" descr="图片2"/>
          <p:cNvPicPr>
            <a:picLocks noChangeAspect="1"/>
          </p:cNvPicPr>
          <p:nvPr/>
        </p:nvPicPr>
        <p:blipFill>
          <a:blip r:embed="rId4"/>
          <a:stretch>
            <a:fillRect/>
          </a:stretch>
        </p:blipFill>
        <p:spPr>
          <a:xfrm>
            <a:off x="1960245" y="1355725"/>
            <a:ext cx="7446010" cy="5414645"/>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Grp="1" noRot="1" noChangeAspect="1" noMove="1" noResize="1" noEditPoints="1" noAdjustHandles="1" noChangeArrowheads="1" noChangeShapeType="1" noCrop="1"/>
          </p:cNvPicPr>
          <p:nvPr/>
        </p:nvPicPr>
        <p:blipFill>
          <a:blip r:embed="rId2" cstate="print"/>
          <a:stretch>
            <a:fillRect/>
          </a:stretch>
        </p:blipFill>
        <p:spPr>
          <a:xfrm>
            <a:off x="360" y="0"/>
            <a:ext cx="12191340" cy="6858000"/>
          </a:xfrm>
          <a:prstGeom prst="rect">
            <a:avLst/>
          </a:prstGeom>
        </p:spPr>
      </p:pic>
      <p:sp>
        <p:nvSpPr>
          <p:cNvPr id="6" name="文本框 5"/>
          <p:cNvSpPr txBox="1"/>
          <p:nvPr/>
        </p:nvSpPr>
        <p:spPr>
          <a:xfrm>
            <a:off x="557530" y="528955"/>
            <a:ext cx="7258685" cy="521970"/>
          </a:xfrm>
          <a:prstGeom prst="rect">
            <a:avLst/>
          </a:prstGeom>
          <a:noFill/>
        </p:spPr>
        <p:txBody>
          <a:bodyPr wrap="square">
            <a:spAutoFit/>
          </a:bodyPr>
          <a:lstStyle/>
          <a:p>
            <a:r>
              <a:rPr lang="en-US" altLang="zh-CN" sz="2800" b="1" dirty="0">
                <a:solidFill>
                  <a:schemeClr val="bg2">
                    <a:lumMod val="50000"/>
                  </a:schemeClr>
                </a:solidFill>
                <a:latin typeface="Nexa Black" panose="00000A00000000000000" pitchFamily="50" charset="0"/>
                <a:ea typeface="思源黑体 Heavy" panose="020B0A00000000000000" pitchFamily="34" charset="-122"/>
                <a:sym typeface="+mn-ea"/>
              </a:rPr>
              <a:t>Wired Audio Solutions</a:t>
            </a:r>
            <a:endParaRPr lang="en-US" altLang="zh-CN" sz="2800" b="1" dirty="0">
              <a:solidFill>
                <a:schemeClr val="bg2">
                  <a:lumMod val="50000"/>
                </a:schemeClr>
              </a:solidFill>
              <a:latin typeface="Nexa Black" panose="00000A00000000000000" pitchFamily="50" charset="0"/>
              <a:ea typeface="思源黑体 Heavy" panose="020B0A00000000000000" pitchFamily="34" charset="-122"/>
            </a:endParaRPr>
          </a:p>
        </p:txBody>
      </p:sp>
      <p:pic>
        <p:nvPicPr>
          <p:cNvPr id="2" name="图片 1"/>
          <p:cNvPicPr>
            <a:picLocks noChangeAspect="1"/>
          </p:cNvPicPr>
          <p:nvPr/>
        </p:nvPicPr>
        <p:blipFill rotWithShape="1">
          <a:blip r:embed="rId3" cstate="print"/>
          <a:srcRect/>
          <a:stretch>
            <a:fillRect/>
          </a:stretch>
        </p:blipFill>
        <p:spPr>
          <a:xfrm flipV="1">
            <a:off x="-32101" y="1169852"/>
            <a:ext cx="11974463" cy="144000"/>
          </a:xfrm>
          <a:prstGeom prst="rect">
            <a:avLst/>
          </a:prstGeom>
        </p:spPr>
      </p:pic>
      <p:grpSp>
        <p:nvGrpSpPr>
          <p:cNvPr id="8" name="组合 7"/>
          <p:cNvGrpSpPr/>
          <p:nvPr/>
        </p:nvGrpSpPr>
        <p:grpSpPr>
          <a:xfrm>
            <a:off x="351790" y="911860"/>
            <a:ext cx="11372921" cy="5991744"/>
            <a:chOff x="176" y="1268"/>
            <a:chExt cx="16115" cy="8490"/>
          </a:xfrm>
        </p:grpSpPr>
        <p:grpSp>
          <p:nvGrpSpPr>
            <p:cNvPr id="4" name="组合 3"/>
            <p:cNvGrpSpPr/>
            <p:nvPr/>
          </p:nvGrpSpPr>
          <p:grpSpPr>
            <a:xfrm>
              <a:off x="4018" y="4138"/>
              <a:ext cx="4363" cy="2323"/>
              <a:chOff x="9828" y="5962"/>
              <a:chExt cx="4363" cy="2323"/>
            </a:xfrm>
          </p:grpSpPr>
          <p:pic>
            <p:nvPicPr>
              <p:cNvPr id="7" name="图片 6" descr="右 (1)"/>
              <p:cNvPicPr>
                <a:picLocks noChangeAspect="1"/>
              </p:cNvPicPr>
              <p:nvPr/>
            </p:nvPicPr>
            <p:blipFill>
              <a:blip r:embed="rId4"/>
              <a:srcRect l="48328" t="86365" r="44318" b="4541"/>
              <a:stretch>
                <a:fillRect/>
              </a:stretch>
            </p:blipFill>
            <p:spPr>
              <a:xfrm>
                <a:off x="9828" y="6038"/>
                <a:ext cx="2785" cy="1767"/>
              </a:xfrm>
              <a:prstGeom prst="ellipse">
                <a:avLst/>
              </a:prstGeom>
              <a:ln>
                <a:solidFill>
                  <a:schemeClr val="bg2">
                    <a:lumMod val="95000"/>
                  </a:schemeClr>
                </a:solidFill>
              </a:ln>
            </p:spPr>
          </p:pic>
          <p:sp>
            <p:nvSpPr>
              <p:cNvPr id="43" name="文本框 42"/>
              <p:cNvSpPr txBox="1"/>
              <p:nvPr/>
            </p:nvSpPr>
            <p:spPr>
              <a:xfrm>
                <a:off x="10081" y="5962"/>
                <a:ext cx="4110" cy="435"/>
              </a:xfrm>
              <a:prstGeom prst="rect">
                <a:avLst/>
              </a:prstGeom>
              <a:noFill/>
              <a:ln>
                <a:noFill/>
              </a:ln>
            </p:spPr>
            <p:txBody>
              <a:bodyPr wrap="square" rtlCol="0">
                <a:spAutoFit/>
              </a:bodyPr>
              <a:lstStyle/>
              <a:p>
                <a:pPr marL="0" indent="0" algn="r">
                  <a:buFont typeface="Arial" panose="020B0604020202020204" pitchFamily="34" charset="0"/>
                  <a:buNone/>
                </a:pPr>
                <a:r>
                  <a:rPr lang="en-US" altLang="zh-CN" sz="1400" b="1">
                    <a:solidFill>
                      <a:schemeClr val="tx1"/>
                    </a:solidFill>
                    <a:latin typeface="Nexa" panose="00000500000000000000" pitchFamily="50" charset="0"/>
                    <a:ea typeface="微软雅黑" panose="020B0503020204020204" pitchFamily="34" charset="-122"/>
                    <a:cs typeface="Nexa" panose="00000500000000000000" pitchFamily="50" charset="0"/>
                  </a:rPr>
                  <a:t>HDMI OUT*1</a:t>
                </a:r>
              </a:p>
            </p:txBody>
          </p:sp>
          <p:sp>
            <p:nvSpPr>
              <p:cNvPr id="45" name="文本框 44"/>
              <p:cNvSpPr txBox="1"/>
              <p:nvPr/>
            </p:nvSpPr>
            <p:spPr>
              <a:xfrm>
                <a:off x="10068" y="6906"/>
                <a:ext cx="4110" cy="435"/>
              </a:xfrm>
              <a:prstGeom prst="rect">
                <a:avLst/>
              </a:prstGeom>
              <a:noFill/>
              <a:ln>
                <a:noFill/>
              </a:ln>
            </p:spPr>
            <p:txBody>
              <a:bodyPr wrap="square" rtlCol="0">
                <a:spAutoFit/>
              </a:bodyPr>
              <a:lstStyle/>
              <a:p>
                <a:pPr marL="0" indent="0" algn="r">
                  <a:buFont typeface="Arial" panose="020B0604020202020204" pitchFamily="34" charset="0"/>
                  <a:buNone/>
                </a:pPr>
                <a:r>
                  <a:rPr lang="en-US" altLang="zh-CN" sz="1400" b="1">
                    <a:solidFill>
                      <a:schemeClr val="tx1"/>
                    </a:solidFill>
                    <a:latin typeface="Nexa" panose="00000500000000000000" pitchFamily="50" charset="0"/>
                    <a:ea typeface="微软雅黑" panose="020B0503020204020204" pitchFamily="34" charset="-122"/>
                    <a:cs typeface="Nexa" panose="00000500000000000000" pitchFamily="50" charset="0"/>
                  </a:rPr>
                  <a:t>Cannon*1</a:t>
                </a:r>
              </a:p>
            </p:txBody>
          </p:sp>
          <p:sp>
            <p:nvSpPr>
              <p:cNvPr id="46" name="文本框 45"/>
              <p:cNvSpPr txBox="1"/>
              <p:nvPr/>
            </p:nvSpPr>
            <p:spPr>
              <a:xfrm>
                <a:off x="10068" y="7372"/>
                <a:ext cx="4110" cy="435"/>
              </a:xfrm>
              <a:prstGeom prst="rect">
                <a:avLst/>
              </a:prstGeom>
              <a:noFill/>
              <a:ln>
                <a:noFill/>
              </a:ln>
            </p:spPr>
            <p:txBody>
              <a:bodyPr wrap="square" rtlCol="0">
                <a:spAutoFit/>
              </a:bodyPr>
              <a:lstStyle/>
              <a:p>
                <a:pPr marL="0" indent="0" algn="r">
                  <a:buFont typeface="Arial" panose="020B0604020202020204" pitchFamily="34" charset="0"/>
                  <a:buNone/>
                </a:pPr>
                <a:r>
                  <a:rPr lang="en-US" altLang="zh-CN" sz="1400" b="1">
                    <a:solidFill>
                      <a:schemeClr val="tx1"/>
                    </a:solidFill>
                    <a:latin typeface="Nexa" panose="00000500000000000000" pitchFamily="50" charset="0"/>
                    <a:ea typeface="微软雅黑" panose="020B0503020204020204" pitchFamily="34" charset="-122"/>
                    <a:cs typeface="Nexa" panose="00000500000000000000" pitchFamily="50" charset="0"/>
                  </a:rPr>
                  <a:t>AUDIO OUT(6.5)*1</a:t>
                </a:r>
              </a:p>
            </p:txBody>
          </p:sp>
          <p:sp>
            <p:nvSpPr>
              <p:cNvPr id="47" name="文本框 46"/>
              <p:cNvSpPr txBox="1"/>
              <p:nvPr/>
            </p:nvSpPr>
            <p:spPr>
              <a:xfrm>
                <a:off x="10068" y="7850"/>
                <a:ext cx="4110" cy="435"/>
              </a:xfrm>
              <a:prstGeom prst="rect">
                <a:avLst/>
              </a:prstGeom>
              <a:noFill/>
              <a:ln>
                <a:noFill/>
              </a:ln>
            </p:spPr>
            <p:txBody>
              <a:bodyPr wrap="square" rtlCol="0">
                <a:spAutoFit/>
              </a:bodyPr>
              <a:lstStyle/>
              <a:p>
                <a:pPr marL="0" indent="0" algn="r">
                  <a:buFont typeface="Arial" panose="020B0604020202020204" pitchFamily="34" charset="0"/>
                  <a:buNone/>
                </a:pPr>
                <a:r>
                  <a:rPr lang="en-US" altLang="zh-CN" sz="1400" b="1">
                    <a:solidFill>
                      <a:schemeClr val="tx1"/>
                    </a:solidFill>
                    <a:latin typeface="Nexa" panose="00000500000000000000" pitchFamily="50" charset="0"/>
                    <a:ea typeface="微软雅黑" panose="020B0503020204020204" pitchFamily="34" charset="-122"/>
                    <a:cs typeface="Nexa" panose="00000500000000000000" pitchFamily="50" charset="0"/>
                  </a:rPr>
                  <a:t>AUDIO OUT(3.5)*1</a:t>
                </a:r>
              </a:p>
            </p:txBody>
          </p:sp>
        </p:grpSp>
        <p:cxnSp>
          <p:nvCxnSpPr>
            <p:cNvPr id="9" name="肘形连接符 8"/>
            <p:cNvCxnSpPr/>
            <p:nvPr/>
          </p:nvCxnSpPr>
          <p:spPr>
            <a:xfrm>
              <a:off x="4825" y="5067"/>
              <a:ext cx="3402" cy="453"/>
            </a:xfrm>
            <a:prstGeom prst="bentConnector3">
              <a:avLst>
                <a:gd name="adj1" fmla="val -146"/>
              </a:avLst>
            </a:prstGeom>
            <a:solidFill>
              <a:schemeClr val="accent1"/>
            </a:solidFill>
            <a:ln w="9525" cap="flat" cmpd="sng" algn="ctr">
              <a:solidFill>
                <a:srgbClr val="00B0F0"/>
              </a:solidFill>
              <a:prstDash val="solid"/>
              <a:round/>
              <a:headEnd type="none" w="med" len="med"/>
              <a:tailEnd type="none" w="med" len="med"/>
            </a:ln>
          </p:spPr>
        </p:cxnSp>
        <p:cxnSp>
          <p:nvCxnSpPr>
            <p:cNvPr id="10" name="肘形连接符 9"/>
            <p:cNvCxnSpPr/>
            <p:nvPr/>
          </p:nvCxnSpPr>
          <p:spPr>
            <a:xfrm flipV="1">
              <a:off x="5165" y="4594"/>
              <a:ext cx="3121" cy="453"/>
            </a:xfrm>
            <a:prstGeom prst="bentConnector3">
              <a:avLst>
                <a:gd name="adj1" fmla="val -416"/>
              </a:avLst>
            </a:prstGeom>
            <a:solidFill>
              <a:schemeClr val="accent1"/>
            </a:solidFill>
            <a:ln w="9525" cap="flat" cmpd="sng" algn="ctr">
              <a:solidFill>
                <a:srgbClr val="00B0F0"/>
              </a:solidFill>
              <a:prstDash val="solid"/>
              <a:round/>
              <a:headEnd type="none" w="med" len="med"/>
              <a:tailEnd type="none" w="med" len="med"/>
            </a:ln>
          </p:spPr>
        </p:cxnSp>
        <p:cxnSp>
          <p:nvCxnSpPr>
            <p:cNvPr id="11" name="肘形连接符 10"/>
            <p:cNvCxnSpPr/>
            <p:nvPr/>
          </p:nvCxnSpPr>
          <p:spPr>
            <a:xfrm>
              <a:off x="4598" y="5180"/>
              <a:ext cx="3629" cy="873"/>
            </a:xfrm>
            <a:prstGeom prst="bentConnector3">
              <a:avLst>
                <a:gd name="adj1" fmla="val -330"/>
              </a:avLst>
            </a:prstGeom>
            <a:solidFill>
              <a:schemeClr val="accent1"/>
            </a:solidFill>
            <a:ln w="9525" cap="flat" cmpd="sng" algn="ctr">
              <a:solidFill>
                <a:srgbClr val="00B0F0"/>
              </a:solidFill>
              <a:prstDash val="solid"/>
              <a:round/>
              <a:headEnd type="none" w="med" len="med"/>
              <a:tailEnd type="none" w="med" len="med"/>
            </a:ln>
          </p:spPr>
        </p:cxnSp>
        <p:cxnSp>
          <p:nvCxnSpPr>
            <p:cNvPr id="12" name="肘形连接符 11"/>
            <p:cNvCxnSpPr/>
            <p:nvPr/>
          </p:nvCxnSpPr>
          <p:spPr>
            <a:xfrm>
              <a:off x="4372" y="5180"/>
              <a:ext cx="3914" cy="1293"/>
            </a:xfrm>
            <a:prstGeom prst="bentConnector3">
              <a:avLst>
                <a:gd name="adj1" fmla="val -51"/>
              </a:avLst>
            </a:prstGeom>
            <a:solidFill>
              <a:schemeClr val="accent1"/>
            </a:solidFill>
            <a:ln w="9525" cap="flat" cmpd="sng" algn="ctr">
              <a:solidFill>
                <a:srgbClr val="00B0F0"/>
              </a:solidFill>
              <a:prstDash val="solid"/>
              <a:round/>
              <a:headEnd type="none" w="med" len="med"/>
              <a:tailEnd type="none" w="med" len="med"/>
            </a:ln>
          </p:spPr>
        </p:cxnSp>
        <p:cxnSp>
          <p:nvCxnSpPr>
            <p:cNvPr id="25" name="肘形连接符 24"/>
            <p:cNvCxnSpPr/>
            <p:nvPr/>
          </p:nvCxnSpPr>
          <p:spPr>
            <a:xfrm>
              <a:off x="8275" y="6473"/>
              <a:ext cx="2456" cy="541"/>
            </a:xfrm>
            <a:prstGeom prst="bentConnector3">
              <a:avLst>
                <a:gd name="adj1" fmla="val 50041"/>
              </a:avLst>
            </a:prstGeom>
            <a:solidFill>
              <a:schemeClr val="accent1"/>
            </a:solidFill>
            <a:ln w="9525" cap="flat" cmpd="sng" algn="ctr">
              <a:solidFill>
                <a:srgbClr val="00B0F0"/>
              </a:solidFill>
              <a:prstDash val="solid"/>
              <a:round/>
              <a:headEnd type="none" w="med" len="med"/>
              <a:tailEnd type="arrow" w="med" len="med"/>
            </a:ln>
          </p:spPr>
        </p:cxnSp>
        <p:cxnSp>
          <p:nvCxnSpPr>
            <p:cNvPr id="26" name="肘形连接符 25"/>
            <p:cNvCxnSpPr/>
            <p:nvPr/>
          </p:nvCxnSpPr>
          <p:spPr>
            <a:xfrm flipV="1">
              <a:off x="8227" y="5600"/>
              <a:ext cx="2608" cy="454"/>
            </a:xfrm>
            <a:prstGeom prst="bentConnector3">
              <a:avLst>
                <a:gd name="adj1" fmla="val 73044"/>
              </a:avLst>
            </a:prstGeom>
            <a:solidFill>
              <a:schemeClr val="accent1"/>
            </a:solidFill>
            <a:ln w="9525" cap="flat" cmpd="sng" algn="ctr">
              <a:solidFill>
                <a:srgbClr val="00B0F0"/>
              </a:solidFill>
              <a:prstDash val="solid"/>
              <a:round/>
              <a:headEnd type="none" w="med" len="med"/>
              <a:tailEnd type="arrow" w="med" len="med"/>
            </a:ln>
          </p:spPr>
        </p:cxnSp>
        <p:cxnSp>
          <p:nvCxnSpPr>
            <p:cNvPr id="27" name="肘形连接符 26"/>
            <p:cNvCxnSpPr/>
            <p:nvPr/>
          </p:nvCxnSpPr>
          <p:spPr>
            <a:xfrm flipV="1">
              <a:off x="8133" y="5061"/>
              <a:ext cx="2721" cy="458"/>
            </a:xfrm>
            <a:prstGeom prst="bentConnector3">
              <a:avLst>
                <a:gd name="adj1" fmla="val 51488"/>
              </a:avLst>
            </a:prstGeom>
            <a:solidFill>
              <a:schemeClr val="accent1"/>
            </a:solidFill>
            <a:ln w="9525" cap="flat" cmpd="sng" algn="ctr">
              <a:solidFill>
                <a:srgbClr val="00B0F0"/>
              </a:solidFill>
              <a:prstDash val="solid"/>
              <a:round/>
              <a:headEnd type="none" w="med" len="med"/>
              <a:tailEnd type="arrow" w="med" len="med"/>
            </a:ln>
          </p:spPr>
        </p:cxnSp>
        <p:cxnSp>
          <p:nvCxnSpPr>
            <p:cNvPr id="28" name="肘形连接符 27"/>
            <p:cNvCxnSpPr/>
            <p:nvPr/>
          </p:nvCxnSpPr>
          <p:spPr>
            <a:xfrm flipV="1">
              <a:off x="8171" y="3028"/>
              <a:ext cx="2664" cy="1566"/>
            </a:xfrm>
            <a:prstGeom prst="bentConnector3">
              <a:avLst>
                <a:gd name="adj1" fmla="val 26501"/>
              </a:avLst>
            </a:prstGeom>
            <a:solidFill>
              <a:schemeClr val="accent1"/>
            </a:solidFill>
            <a:ln w="9525" cap="flat" cmpd="sng" algn="ctr">
              <a:solidFill>
                <a:srgbClr val="00B0F0"/>
              </a:solidFill>
              <a:prstDash val="solid"/>
              <a:round/>
              <a:headEnd type="none" w="med" len="med"/>
              <a:tailEnd type="arrow" w="med" len="med"/>
            </a:ln>
          </p:spPr>
        </p:cxnSp>
        <p:grpSp>
          <p:nvGrpSpPr>
            <p:cNvPr id="34" name="组合 33"/>
            <p:cNvGrpSpPr/>
            <p:nvPr/>
          </p:nvGrpSpPr>
          <p:grpSpPr>
            <a:xfrm>
              <a:off x="10608" y="1268"/>
              <a:ext cx="5683" cy="7594"/>
              <a:chOff x="10608" y="1268"/>
              <a:chExt cx="5683" cy="7594"/>
            </a:xfrm>
          </p:grpSpPr>
          <p:grpSp>
            <p:nvGrpSpPr>
              <p:cNvPr id="14" name="组合 13"/>
              <p:cNvGrpSpPr/>
              <p:nvPr/>
            </p:nvGrpSpPr>
            <p:grpSpPr>
              <a:xfrm>
                <a:off x="10885" y="1268"/>
                <a:ext cx="3977" cy="2564"/>
                <a:chOff x="6295" y="6699"/>
                <a:chExt cx="1390" cy="916"/>
              </a:xfrm>
            </p:grpSpPr>
            <p:pic>
              <p:nvPicPr>
                <p:cNvPr id="15" name="图片 14" descr="/private/var/folders/fk/b3lxsvzd58bfym0m75pwhw700000gn/T/com.kingsoft.wpsoffice.mac/picturecompress_20220609081807/output_1.pngoutput_1"/>
                <p:cNvPicPr>
                  <a:picLocks noChangeAspect="1"/>
                </p:cNvPicPr>
                <p:nvPr/>
              </p:nvPicPr>
              <p:blipFill>
                <a:blip r:embed="rId5"/>
                <a:srcRect/>
                <a:stretch>
                  <a:fillRect/>
                </a:stretch>
              </p:blipFill>
              <p:spPr>
                <a:xfrm>
                  <a:off x="6295" y="6699"/>
                  <a:ext cx="1390" cy="916"/>
                </a:xfrm>
                <a:prstGeom prst="rect">
                  <a:avLst/>
                </a:prstGeom>
              </p:spPr>
            </p:pic>
            <p:pic>
              <p:nvPicPr>
                <p:cNvPr id="16" name="图片 15" descr="Screenshot_20220206175200"/>
                <p:cNvPicPr/>
                <p:nvPr/>
              </p:nvPicPr>
              <p:blipFill>
                <a:blip r:embed="rId6"/>
                <a:stretch>
                  <a:fillRect/>
                </a:stretch>
              </p:blipFill>
              <p:spPr>
                <a:xfrm>
                  <a:off x="6317" y="6800"/>
                  <a:ext cx="1309" cy="739"/>
                </a:xfrm>
                <a:prstGeom prst="rect">
                  <a:avLst/>
                </a:prstGeom>
              </p:spPr>
            </p:pic>
          </p:grpSp>
          <p:pic>
            <p:nvPicPr>
              <p:cNvPr id="18" name="图片 17"/>
              <p:cNvPicPr>
                <a:picLocks noChangeAspect="1"/>
              </p:cNvPicPr>
              <p:nvPr/>
            </p:nvPicPr>
            <p:blipFill>
              <a:blip r:embed="rId7"/>
              <a:stretch>
                <a:fillRect/>
              </a:stretch>
            </p:blipFill>
            <p:spPr>
              <a:xfrm>
                <a:off x="10608" y="3813"/>
                <a:ext cx="2550" cy="2420"/>
              </a:xfrm>
              <a:prstGeom prst="rect">
                <a:avLst/>
              </a:prstGeom>
            </p:spPr>
          </p:pic>
          <p:pic>
            <p:nvPicPr>
              <p:cNvPr id="19" name="图片 18"/>
              <p:cNvPicPr>
                <a:picLocks noChangeAspect="1"/>
              </p:cNvPicPr>
              <p:nvPr/>
            </p:nvPicPr>
            <p:blipFill>
              <a:blip r:embed="rId8"/>
              <a:stretch>
                <a:fillRect/>
              </a:stretch>
            </p:blipFill>
            <p:spPr>
              <a:xfrm>
                <a:off x="10885" y="6474"/>
                <a:ext cx="668" cy="2388"/>
              </a:xfrm>
              <a:prstGeom prst="rect">
                <a:avLst/>
              </a:prstGeom>
            </p:spPr>
          </p:pic>
          <p:sp>
            <p:nvSpPr>
              <p:cNvPr id="29" name="文本框 28"/>
              <p:cNvSpPr txBox="1"/>
              <p:nvPr/>
            </p:nvSpPr>
            <p:spPr>
              <a:xfrm>
                <a:off x="14576" y="2260"/>
                <a:ext cx="1715" cy="522"/>
              </a:xfrm>
              <a:prstGeom prst="rect">
                <a:avLst/>
              </a:prstGeom>
              <a:noFill/>
            </p:spPr>
            <p:txBody>
              <a:bodyPr wrap="square" rtlCol="0">
                <a:spAutoFit/>
              </a:bodyPr>
              <a:lstStyle/>
              <a:p>
                <a:r>
                  <a:rPr lang="en-US" altLang="zh-CN" b="1">
                    <a:latin typeface="Nexa" panose="00000500000000000000" pitchFamily="50" charset="0"/>
                    <a:cs typeface="Nexa" panose="00000500000000000000" pitchFamily="50" charset="0"/>
                  </a:rPr>
                  <a:t>Display</a:t>
                </a:r>
              </a:p>
            </p:txBody>
          </p:sp>
          <p:sp>
            <p:nvSpPr>
              <p:cNvPr id="30" name="文本框 29"/>
              <p:cNvSpPr txBox="1"/>
              <p:nvPr/>
            </p:nvSpPr>
            <p:spPr>
              <a:xfrm>
                <a:off x="11742" y="7378"/>
                <a:ext cx="2546" cy="522"/>
              </a:xfrm>
              <a:prstGeom prst="rect">
                <a:avLst/>
              </a:prstGeom>
              <a:noFill/>
            </p:spPr>
            <p:txBody>
              <a:bodyPr wrap="square" rtlCol="0">
                <a:spAutoFit/>
              </a:bodyPr>
              <a:lstStyle/>
              <a:p>
                <a:r>
                  <a:rPr lang="en-US" altLang="zh-CN" b="1">
                    <a:latin typeface="Nexa" panose="00000500000000000000" pitchFamily="50" charset="0"/>
                    <a:cs typeface="Nexa" panose="00000500000000000000" pitchFamily="50" charset="0"/>
                  </a:rPr>
                  <a:t>S</a:t>
                </a:r>
                <a:r>
                  <a:rPr lang="zh-CN" altLang="en-US" b="1">
                    <a:latin typeface="Nexa" panose="00000500000000000000" pitchFamily="50" charset="0"/>
                    <a:cs typeface="Nexa" panose="00000500000000000000" pitchFamily="50" charset="0"/>
                  </a:rPr>
                  <a:t>peaker</a:t>
                </a:r>
              </a:p>
            </p:txBody>
          </p:sp>
          <p:sp>
            <p:nvSpPr>
              <p:cNvPr id="31" name="文本框 30"/>
              <p:cNvSpPr txBox="1"/>
              <p:nvPr/>
            </p:nvSpPr>
            <p:spPr>
              <a:xfrm>
                <a:off x="12924" y="4733"/>
                <a:ext cx="2443" cy="914"/>
              </a:xfrm>
              <a:prstGeom prst="rect">
                <a:avLst/>
              </a:prstGeom>
              <a:noFill/>
            </p:spPr>
            <p:txBody>
              <a:bodyPr wrap="square" rtlCol="0">
                <a:spAutoFit/>
              </a:bodyPr>
              <a:lstStyle/>
              <a:p>
                <a:r>
                  <a:rPr lang="en-US" altLang="zh-CN" b="1">
                    <a:latin typeface="Nexa" panose="00000500000000000000" pitchFamily="50" charset="0"/>
                    <a:cs typeface="Nexa" panose="00000500000000000000" pitchFamily="50" charset="0"/>
                  </a:rPr>
                  <a:t>M</a:t>
                </a:r>
                <a:r>
                  <a:rPr lang="zh-CN" altLang="en-US" b="1">
                    <a:latin typeface="Nexa" panose="00000500000000000000" pitchFamily="50" charset="0"/>
                    <a:cs typeface="Nexa" panose="00000500000000000000" pitchFamily="50" charset="0"/>
                  </a:rPr>
                  <a:t>ixing </a:t>
                </a:r>
                <a:r>
                  <a:rPr lang="en-US" altLang="zh-CN" b="1">
                    <a:latin typeface="Nexa" panose="00000500000000000000" pitchFamily="50" charset="0"/>
                    <a:cs typeface="Nexa" panose="00000500000000000000" pitchFamily="50" charset="0"/>
                  </a:rPr>
                  <a:t>C</a:t>
                </a:r>
                <a:r>
                  <a:rPr lang="zh-CN" altLang="en-US" b="1">
                    <a:latin typeface="Nexa" panose="00000500000000000000" pitchFamily="50" charset="0"/>
                    <a:cs typeface="Nexa" panose="00000500000000000000" pitchFamily="50" charset="0"/>
                  </a:rPr>
                  <a:t>onsole</a:t>
                </a:r>
              </a:p>
            </p:txBody>
          </p:sp>
        </p:grpSp>
        <p:cxnSp>
          <p:nvCxnSpPr>
            <p:cNvPr id="33" name="肘形连接符 32"/>
            <p:cNvCxnSpPr>
              <a:endCxn id="7" idx="2"/>
            </p:cNvCxnSpPr>
            <p:nvPr/>
          </p:nvCxnSpPr>
          <p:spPr>
            <a:xfrm flipV="1">
              <a:off x="2104" y="5098"/>
              <a:ext cx="1914" cy="1330"/>
            </a:xfrm>
            <a:prstGeom prst="bentConnector3">
              <a:avLst>
                <a:gd name="adj1" fmla="val 50052"/>
              </a:avLst>
            </a:prstGeom>
            <a:solidFill>
              <a:schemeClr val="accent1"/>
            </a:solidFill>
            <a:ln w="9525" cap="flat" cmpd="sng" algn="ctr">
              <a:solidFill>
                <a:srgbClr val="00B0F0"/>
              </a:solidFill>
              <a:prstDash val="solid"/>
              <a:round/>
              <a:headEnd type="none" w="med" len="med"/>
              <a:tailEnd type="none" w="med" len="med"/>
            </a:ln>
          </p:spPr>
        </p:cxnSp>
        <p:sp>
          <p:nvSpPr>
            <p:cNvPr id="13" name="文本框 12"/>
            <p:cNvSpPr txBox="1"/>
            <p:nvPr/>
          </p:nvSpPr>
          <p:spPr>
            <a:xfrm>
              <a:off x="176" y="6881"/>
              <a:ext cx="9885" cy="2877"/>
            </a:xfrm>
            <a:prstGeom prst="rect">
              <a:avLst/>
            </a:prstGeom>
            <a:noFill/>
          </p:spPr>
          <p:txBody>
            <a:bodyPr wrap="square" rtlCol="0">
              <a:spAutoFit/>
            </a:bodyPr>
            <a:lstStyle/>
            <a:p>
              <a:pPr algn="l" defTabSz="963930" fontAlgn="auto">
                <a:lnSpc>
                  <a:spcPct val="150000"/>
                </a:lnSpc>
                <a:spcBef>
                  <a:spcPts val="0"/>
                </a:spcBef>
                <a:spcAft>
                  <a:spcPts val="0"/>
                </a:spcAft>
              </a:pPr>
              <a:r>
                <a:rPr lang="en-US" altLang="zh-CN" sz="1200" dirty="0">
                  <a:solidFill>
                    <a:schemeClr val="bg2">
                      <a:lumMod val="25000"/>
                    </a:schemeClr>
                  </a:solidFill>
                  <a:latin typeface="Nexa" panose="00000500000000000000" pitchFamily="50" charset="0"/>
                  <a:ea typeface="微软雅黑" panose="020B0503020204020204" pitchFamily="34" charset="-122"/>
                  <a:cs typeface="Nexa" panose="00000500000000000000" pitchFamily="50" charset="0"/>
                </a:rPr>
                <a:t>Note</a:t>
              </a:r>
              <a:r>
                <a:rPr lang="zh-CN" altLang="en-US" sz="1200" dirty="0">
                  <a:solidFill>
                    <a:schemeClr val="bg2">
                      <a:lumMod val="25000"/>
                    </a:schemeClr>
                  </a:solidFill>
                  <a:latin typeface="Nexa" panose="00000500000000000000" pitchFamily="50" charset="0"/>
                  <a:ea typeface="微软雅黑" panose="020B0503020204020204" pitchFamily="34" charset="-122"/>
                  <a:cs typeface="Nexa" panose="00000500000000000000" pitchFamily="50" charset="0"/>
                </a:rPr>
                <a:t>：</a:t>
              </a:r>
              <a:endParaRPr lang="en-US" sz="1200" dirty="0">
                <a:solidFill>
                  <a:schemeClr val="bg2">
                    <a:lumMod val="25000"/>
                  </a:schemeClr>
                </a:solidFill>
                <a:latin typeface="Nexa" panose="00000500000000000000" pitchFamily="50" charset="0"/>
                <a:ea typeface="微软雅黑" panose="020B0503020204020204" pitchFamily="34" charset="-122"/>
                <a:cs typeface="Nexa" panose="00000500000000000000" pitchFamily="50" charset="0"/>
              </a:endParaRPr>
            </a:p>
            <a:p>
              <a:pPr marL="241300" indent="-241300" algn="l" defTabSz="963930" fontAlgn="auto">
                <a:lnSpc>
                  <a:spcPct val="150000"/>
                </a:lnSpc>
                <a:spcBef>
                  <a:spcPts val="0"/>
                </a:spcBef>
                <a:spcAft>
                  <a:spcPts val="0"/>
                </a:spcAft>
                <a:buFont typeface="+mj-ea"/>
                <a:buAutoNum type="circleNumDbPlain"/>
              </a:pPr>
              <a:r>
                <a:rPr sz="1200" dirty="0">
                  <a:solidFill>
                    <a:schemeClr val="bg2">
                      <a:lumMod val="25000"/>
                    </a:schemeClr>
                  </a:solidFill>
                  <a:latin typeface="Nexa" panose="00000500000000000000" pitchFamily="50" charset="0"/>
                  <a:ea typeface="微软雅黑" panose="020B0503020204020204" pitchFamily="34" charset="-122"/>
                  <a:cs typeface="Nexa" panose="00000500000000000000" pitchFamily="50" charset="0"/>
                </a:rPr>
                <a:t>For audio cables, it is recommended to choose well-known brands 6.5mm and 3.5mm </a:t>
              </a:r>
              <a:r>
                <a:rPr lang="en-US" sz="1200" dirty="0">
                  <a:solidFill>
                    <a:schemeClr val="bg2">
                      <a:lumMod val="25000"/>
                    </a:schemeClr>
                  </a:solidFill>
                  <a:latin typeface="Nexa" panose="00000500000000000000" pitchFamily="50" charset="0"/>
                  <a:ea typeface="微软雅黑" panose="020B0503020204020204" pitchFamily="34" charset="-122"/>
                  <a:cs typeface="Nexa" panose="00000500000000000000" pitchFamily="50" charset="0"/>
                  <a:sym typeface="+mn-ea"/>
                </a:rPr>
                <a:t>Cannon cable</a:t>
              </a:r>
            </a:p>
            <a:p>
              <a:pPr marL="241300" indent="-241300" algn="l" defTabSz="963930" fontAlgn="auto">
                <a:lnSpc>
                  <a:spcPct val="150000"/>
                </a:lnSpc>
                <a:spcBef>
                  <a:spcPts val="0"/>
                </a:spcBef>
                <a:spcAft>
                  <a:spcPts val="0"/>
                </a:spcAft>
                <a:buFont typeface="+mj-ea"/>
                <a:buAutoNum type="circleNumDbPlain"/>
              </a:pPr>
              <a:r>
                <a:rPr sz="1200" dirty="0">
                  <a:solidFill>
                    <a:srgbClr val="E7E6E6">
                      <a:lumMod val="25000"/>
                    </a:srgbClr>
                  </a:solidFill>
                  <a:latin typeface="Nexa" panose="00000500000000000000" pitchFamily="50" charset="0"/>
                  <a:ea typeface="微软雅黑" panose="020B0503020204020204" pitchFamily="34" charset="-122"/>
                  <a:cs typeface="Nexa" panose="00000500000000000000" pitchFamily="50" charset="0"/>
                  <a:sym typeface="微软雅黑" panose="020B0503020204020204" pitchFamily="34" charset="-122"/>
                </a:rPr>
                <a:t>HDMI cables typically support transmission distances of up to 5 meters. If you need to extend the distance, additional extension devices are required.</a:t>
              </a:r>
            </a:p>
            <a:p>
              <a:pPr marL="241300" indent="-241300" defTabSz="963930" fontAlgn="auto">
                <a:lnSpc>
                  <a:spcPct val="150000"/>
                </a:lnSpc>
                <a:spcBef>
                  <a:spcPts val="0"/>
                </a:spcBef>
                <a:spcAft>
                  <a:spcPts val="0"/>
                </a:spcAft>
                <a:buFont typeface="微软雅黑" panose="020B0503020204020204" pitchFamily="34" charset="-122"/>
                <a:buAutoNum type="circleNumDbPlain"/>
              </a:pPr>
              <a:r>
                <a:rPr sz="1200" dirty="0">
                  <a:solidFill>
                    <a:srgbClr val="E7E6E6">
                      <a:lumMod val="25000"/>
                    </a:srgbClr>
                  </a:solidFill>
                  <a:latin typeface="Nexa" panose="00000500000000000000" pitchFamily="50" charset="0"/>
                  <a:ea typeface="微软雅黑" panose="020B0503020204020204" pitchFamily="34" charset="-122"/>
                  <a:cs typeface="Nexa" panose="00000500000000000000" pitchFamily="50" charset="0"/>
                  <a:sym typeface="微软雅黑" panose="020B0503020204020204" pitchFamily="34" charset="-122"/>
                </a:rPr>
                <a:t>It is recommended to purchase HDMI extension devices or accessories from reputable brands.</a:t>
              </a:r>
              <a:endParaRPr lang="en-US" altLang="zh-CN" sz="1200" dirty="0">
                <a:solidFill>
                  <a:srgbClr val="E7E6E6">
                    <a:lumMod val="25000"/>
                  </a:srgbClr>
                </a:solidFill>
                <a:latin typeface="Nexa" panose="00000500000000000000" pitchFamily="50" charset="0"/>
                <a:ea typeface="微软雅黑" panose="020B0503020204020204" pitchFamily="34" charset="-122"/>
                <a:cs typeface="Nexa" panose="00000500000000000000" pitchFamily="50" charset="0"/>
                <a:sym typeface="微软雅黑" panose="020B0503020204020204" pitchFamily="34" charset="-122"/>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Grp="1" noRot="1" noChangeAspect="1" noMove="1" noResize="1" noEditPoints="1" noAdjustHandles="1" noChangeArrowheads="1" noChangeShapeType="1" noCrop="1"/>
          </p:cNvPicPr>
          <p:nvPr/>
        </p:nvPicPr>
        <p:blipFill>
          <a:blip r:embed="rId3" cstate="print"/>
          <a:stretch>
            <a:fillRect/>
          </a:stretch>
        </p:blipFill>
        <p:spPr>
          <a:xfrm>
            <a:off x="660" y="0"/>
            <a:ext cx="12191340" cy="6858000"/>
          </a:xfrm>
          <a:prstGeom prst="rect">
            <a:avLst/>
          </a:prstGeom>
        </p:spPr>
      </p:pic>
      <p:pic>
        <p:nvPicPr>
          <p:cNvPr id="8" name="图片 7" descr="形状&#10;&#10;中度可信度描述已自动生成"/>
          <p:cNvPicPr>
            <a:picLocks noChangeAspect="1"/>
          </p:cNvPicPr>
          <p:nvPr/>
        </p:nvPicPr>
        <p:blipFill>
          <a:blip r:embed="rId4" cstate="print"/>
          <a:stretch>
            <a:fillRect/>
          </a:stretch>
        </p:blipFill>
        <p:spPr>
          <a:xfrm>
            <a:off x="1420495" y="1896745"/>
            <a:ext cx="8597900" cy="3896360"/>
          </a:xfrm>
          <a:prstGeom prst="rect">
            <a:avLst/>
          </a:prstGeom>
        </p:spPr>
      </p:pic>
      <p:graphicFrame>
        <p:nvGraphicFramePr>
          <p:cNvPr id="17" name="表格 17"/>
          <p:cNvGraphicFramePr>
            <a:graphicFrameLocks noGrp="1"/>
          </p:cNvGraphicFramePr>
          <p:nvPr/>
        </p:nvGraphicFramePr>
        <p:xfrm>
          <a:off x="1746299" y="1661201"/>
          <a:ext cx="8112072" cy="3692754"/>
        </p:xfrm>
        <a:graphic>
          <a:graphicData uri="http://schemas.openxmlformats.org/drawingml/2006/table">
            <a:tbl>
              <a:tblPr firstRow="1" bandRow="1">
                <a:tableStyleId>{5C22544A-7EE6-4342-B048-85BDC9FD1C3A}</a:tableStyleId>
              </a:tblPr>
              <a:tblGrid>
                <a:gridCol w="2704024">
                  <a:extLst>
                    <a:ext uri="{9D8B030D-6E8A-4147-A177-3AD203B41FA5}">
                      <a16:colId xmlns:a16="http://schemas.microsoft.com/office/drawing/2014/main" val="20000"/>
                    </a:ext>
                  </a:extLst>
                </a:gridCol>
                <a:gridCol w="2704024">
                  <a:extLst>
                    <a:ext uri="{9D8B030D-6E8A-4147-A177-3AD203B41FA5}">
                      <a16:colId xmlns:a16="http://schemas.microsoft.com/office/drawing/2014/main" val="20001"/>
                    </a:ext>
                  </a:extLst>
                </a:gridCol>
                <a:gridCol w="2704024">
                  <a:extLst>
                    <a:ext uri="{9D8B030D-6E8A-4147-A177-3AD203B41FA5}">
                      <a16:colId xmlns:a16="http://schemas.microsoft.com/office/drawing/2014/main" val="20002"/>
                    </a:ext>
                  </a:extLst>
                </a:gridCol>
              </a:tblGrid>
              <a:tr h="615459">
                <a:tc>
                  <a:txBody>
                    <a:bodyPr/>
                    <a:lstStyle/>
                    <a:p>
                      <a:pPr algn="ctr">
                        <a:lnSpc>
                          <a:spcPct val="100000"/>
                        </a:lnSpc>
                        <a:spcBef>
                          <a:spcPts val="0"/>
                        </a:spcBef>
                      </a:pPr>
                      <a:r>
                        <a:rPr lang="en-US" altLang="zh-CN" sz="1800" b="1" dirty="0">
                          <a:solidFill>
                            <a:schemeClr val="tx1">
                              <a:lumMod val="75000"/>
                              <a:lumOff val="25000"/>
                            </a:schemeClr>
                          </a:solidFill>
                          <a:latin typeface="Nexa" panose="00000500000000000000" pitchFamily="50" charset="0"/>
                          <a:ea typeface="思源黑體 TW Bold" panose="020B0800000000000000" pitchFamily="34" charset="-128"/>
                        </a:rPr>
                        <a:t>Spec.</a:t>
                      </a:r>
                    </a:p>
                  </a:txBody>
                  <a:tcPr anchor="ctr">
                    <a:lnL w="12700" cmpd="sng">
                      <a:noFill/>
                    </a:lnL>
                    <a:lnR w="12700" cmpd="sng">
                      <a:noFill/>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800" b="1" dirty="0">
                          <a:solidFill>
                            <a:schemeClr val="tx1">
                              <a:lumMod val="75000"/>
                              <a:lumOff val="25000"/>
                            </a:schemeClr>
                          </a:solidFill>
                          <a:latin typeface="Nexa" panose="00000500000000000000" pitchFamily="50" charset="0"/>
                          <a:ea typeface="思源黑體 TW Bold" panose="020B0800000000000000" pitchFamily="34" charset="-128"/>
                        </a:rPr>
                        <a:t>P22MB</a:t>
                      </a:r>
                    </a:p>
                  </a:txBody>
                  <a:tcPr anchor="ctr">
                    <a:lnL w="12700" cmpd="sng">
                      <a:noFill/>
                    </a:lnL>
                    <a:lnR w="12700" cmpd="sng">
                      <a:noFill/>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800" b="1" dirty="0">
                          <a:solidFill>
                            <a:schemeClr val="tx1">
                              <a:lumMod val="75000"/>
                              <a:lumOff val="25000"/>
                            </a:schemeClr>
                          </a:solidFill>
                          <a:latin typeface="Nexa" panose="00000500000000000000" pitchFamily="50" charset="0"/>
                          <a:ea typeface="思源黑體 TW Bold" panose="020B0800000000000000" pitchFamily="34" charset="-128"/>
                        </a:rPr>
                        <a:t>SL22MC</a:t>
                      </a:r>
                    </a:p>
                  </a:txBody>
                  <a:tcPr anchor="ctr">
                    <a:lnL w="12700" cmpd="sng">
                      <a:noFill/>
                    </a:lnL>
                    <a:lnR w="12700" cmpd="sng">
                      <a:noFill/>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615459">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schemeClr val="tx1">
                              <a:lumMod val="75000"/>
                              <a:lumOff val="25000"/>
                            </a:schemeClr>
                          </a:solidFill>
                          <a:effectLst/>
                          <a:uLnTx/>
                          <a:uFillTx/>
                          <a:latin typeface="Nexa Light" panose="00000300000000000000" pitchFamily="50" charset="0"/>
                          <a:ea typeface="思源黑體 TW Bold" panose="020B0800000000000000" pitchFamily="34" charset="-128"/>
                          <a:cs typeface="+mn-cs"/>
                        </a:rPr>
                        <a:t>Mic Length</a:t>
                      </a:r>
                    </a:p>
                  </a:txBody>
                  <a:tcPr anchor="ctr">
                    <a:lnL w="12700" cmpd="sng">
                      <a:noFill/>
                    </a:lnL>
                    <a:lnR w="12700" cmpd="sng">
                      <a:noFill/>
                    </a:lnR>
                    <a:lnT w="762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schemeClr val="tx1">
                              <a:lumMod val="75000"/>
                              <a:lumOff val="25000"/>
                            </a:schemeClr>
                          </a:solidFill>
                          <a:effectLst/>
                          <a:uLnTx/>
                          <a:uFillTx/>
                          <a:latin typeface="Nexa Light" panose="00000300000000000000" pitchFamily="50" charset="0"/>
                          <a:ea typeface="思源黑體 TW Bold" panose="020B0800000000000000" pitchFamily="34" charset="-128"/>
                          <a:cs typeface="+mn-cs"/>
                        </a:rPr>
                        <a:t>40cm</a:t>
                      </a:r>
                    </a:p>
                  </a:txBody>
                  <a:tcPr anchor="ctr">
                    <a:lnL w="12700" cmpd="sng">
                      <a:noFill/>
                    </a:lnL>
                    <a:lnR w="12700" cmpd="sng">
                      <a:noFill/>
                    </a:lnR>
                    <a:lnT w="762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schemeClr val="tx1">
                              <a:lumMod val="75000"/>
                              <a:lumOff val="25000"/>
                            </a:schemeClr>
                          </a:solidFill>
                          <a:effectLst/>
                          <a:uLnTx/>
                          <a:uFillTx/>
                          <a:latin typeface="Nexa Light" panose="00000300000000000000" pitchFamily="50" charset="0"/>
                          <a:ea typeface="思源黑體 TW Bold" panose="020B0800000000000000" pitchFamily="34" charset="-128"/>
                          <a:cs typeface="+mn-cs"/>
                        </a:rPr>
                        <a:t>45cm</a:t>
                      </a:r>
                    </a:p>
                  </a:txBody>
                  <a:tcPr anchor="ctr">
                    <a:lnL w="12700" cmpd="sng">
                      <a:noFill/>
                    </a:lnL>
                    <a:lnR w="12700" cmpd="sng">
                      <a:noFill/>
                    </a:lnR>
                    <a:lnT w="762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615459">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schemeClr val="tx1">
                              <a:lumMod val="75000"/>
                              <a:lumOff val="25000"/>
                            </a:schemeClr>
                          </a:solidFill>
                          <a:effectLst/>
                          <a:uLnTx/>
                          <a:uFillTx/>
                          <a:latin typeface="Nexa Light" panose="00000300000000000000" pitchFamily="50" charset="0"/>
                          <a:ea typeface="思源黑體 TW Bold" panose="020B0800000000000000" pitchFamily="34" charset="-128"/>
                          <a:cs typeface="+mn-cs"/>
                        </a:rPr>
                        <a:t>Microphone pickup range</a:t>
                      </a:r>
                    </a:p>
                  </a:txBody>
                  <a:tcPr anchor="ctr">
                    <a:lnL w="12700" cmpd="sng">
                      <a:noFill/>
                    </a:lnL>
                    <a:lnR w="12700" cmpd="sng">
                      <a:noFill/>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schemeClr val="tx1">
                              <a:lumMod val="75000"/>
                              <a:lumOff val="25000"/>
                            </a:schemeClr>
                          </a:solidFill>
                          <a:effectLst/>
                          <a:uLnTx/>
                          <a:uFillTx/>
                          <a:latin typeface="Nexa Light" panose="00000300000000000000" pitchFamily="50" charset="0"/>
                          <a:ea typeface="思源黑體 TW Bold" panose="020B0800000000000000" pitchFamily="34" charset="-128"/>
                          <a:cs typeface="+mn-cs"/>
                        </a:rPr>
                        <a:t>&lt;10cm</a:t>
                      </a:r>
                    </a:p>
                  </a:txBody>
                  <a:tcPr anchor="ctr">
                    <a:lnL w="12700" cmpd="sng">
                      <a:noFill/>
                    </a:lnL>
                    <a:lnR w="12700" cmpd="sng">
                      <a:noFill/>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800" noProof="0" dirty="0">
                          <a:ln>
                            <a:noFill/>
                          </a:ln>
                          <a:solidFill>
                            <a:schemeClr val="tx1">
                              <a:lumMod val="75000"/>
                              <a:lumOff val="25000"/>
                            </a:schemeClr>
                          </a:solidFill>
                          <a:effectLst/>
                          <a:uLnTx/>
                          <a:uFillTx/>
                          <a:latin typeface="Nexa Light" panose="00000300000000000000" pitchFamily="50" charset="0"/>
                          <a:ea typeface="思源黑體 TW Bold" panose="020B0800000000000000" pitchFamily="34" charset="-128"/>
                          <a:sym typeface="+mn-ea"/>
                        </a:rPr>
                        <a:t>&lt;30cm</a:t>
                      </a:r>
                      <a:endParaRPr kumimoji="0" lang="en-US" altLang="zh-CN" sz="1800" b="0" i="0" u="none" strike="noStrike" kern="1200" cap="none" spc="0" normalizeH="0" baseline="0" noProof="0" dirty="0">
                        <a:ln>
                          <a:noFill/>
                        </a:ln>
                        <a:solidFill>
                          <a:schemeClr val="tx1">
                            <a:lumMod val="75000"/>
                            <a:lumOff val="25000"/>
                          </a:schemeClr>
                        </a:solidFill>
                        <a:effectLst/>
                        <a:uLnTx/>
                        <a:uFillTx/>
                        <a:latin typeface="Nexa Light" panose="00000300000000000000" pitchFamily="50" charset="0"/>
                        <a:ea typeface="思源黑體 TW Bold" panose="020B0800000000000000" pitchFamily="34" charset="-128"/>
                        <a:cs typeface="+mn-cs"/>
                      </a:endParaRPr>
                    </a:p>
                  </a:txBody>
                  <a:tcPr anchor="ctr">
                    <a:lnL w="12700" cmpd="sng">
                      <a:noFill/>
                    </a:lnL>
                    <a:lnR w="12700" cmpd="sng">
                      <a:noFill/>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615459">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schemeClr val="tx1">
                              <a:lumMod val="75000"/>
                              <a:lumOff val="25000"/>
                            </a:schemeClr>
                          </a:solidFill>
                          <a:effectLst/>
                          <a:uLnTx/>
                          <a:uFillTx/>
                          <a:latin typeface="Nexa Light" panose="00000300000000000000" pitchFamily="50" charset="0"/>
                          <a:ea typeface="思源黑體 TW Bold" panose="020B0800000000000000" pitchFamily="34" charset="-128"/>
                          <a:cs typeface="+mn-cs"/>
                        </a:rPr>
                        <a:t>PC Module</a:t>
                      </a:r>
                    </a:p>
                  </a:txBody>
                  <a:tcPr anchor="ctr">
                    <a:lnL w="12700" cmpd="sng">
                      <a:noFill/>
                    </a:lnL>
                    <a:lnR w="12700" cmpd="sng">
                      <a:noFill/>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schemeClr val="tx1">
                              <a:lumMod val="75000"/>
                              <a:lumOff val="25000"/>
                            </a:schemeClr>
                          </a:solidFill>
                          <a:effectLst/>
                          <a:uLnTx/>
                          <a:uFillTx/>
                          <a:latin typeface="Nexa Light" panose="00000300000000000000" pitchFamily="50" charset="0"/>
                          <a:ea typeface="思源黑體 TW Bold" panose="020B0800000000000000" pitchFamily="34" charset="-128"/>
                          <a:cs typeface="+mn-cs"/>
                        </a:rPr>
                        <a:t>MT42</a:t>
                      </a:r>
                    </a:p>
                  </a:txBody>
                  <a:tcPr anchor="ctr">
                    <a:lnL w="12700" cmpd="sng">
                      <a:noFill/>
                    </a:lnL>
                    <a:lnR w="12700" cmpd="sng">
                      <a:noFill/>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schemeClr val="tx1">
                              <a:lumMod val="75000"/>
                              <a:lumOff val="25000"/>
                            </a:schemeClr>
                          </a:solidFill>
                          <a:effectLst/>
                          <a:uLnTx/>
                          <a:uFillTx/>
                          <a:latin typeface="Nexa Light" panose="00000300000000000000" pitchFamily="50" charset="0"/>
                          <a:ea typeface="思源黑體 TW Bold" panose="020B0800000000000000" pitchFamily="34" charset="-128"/>
                          <a:cs typeface="+mn-cs"/>
                        </a:rPr>
                        <a:t>OPS72D</a:t>
                      </a:r>
                    </a:p>
                  </a:txBody>
                  <a:tcPr anchor="ctr">
                    <a:lnL w="12700" cmpd="sng">
                      <a:noFill/>
                    </a:lnL>
                    <a:lnR w="12700" cmpd="sng">
                      <a:noFill/>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615459">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schemeClr val="tx1">
                              <a:lumMod val="75000"/>
                              <a:lumOff val="25000"/>
                            </a:schemeClr>
                          </a:solidFill>
                          <a:effectLst/>
                          <a:uLnTx/>
                          <a:uFillTx/>
                          <a:latin typeface="Nexa Light" panose="00000300000000000000" pitchFamily="50" charset="0"/>
                          <a:ea typeface="思源黑體 TW Bold" panose="020B0800000000000000" pitchFamily="34" charset="-128"/>
                          <a:cs typeface="+mn-cs"/>
                        </a:rPr>
                        <a:t>CPU</a:t>
                      </a:r>
                    </a:p>
                  </a:txBody>
                  <a:tcPr anchor="ctr">
                    <a:lnL w="12700" cmpd="sng">
                      <a:noFill/>
                    </a:lnL>
                    <a:lnR w="12700" cmpd="sng">
                      <a:noFill/>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schemeClr val="tx1">
                              <a:lumMod val="75000"/>
                              <a:lumOff val="25000"/>
                            </a:schemeClr>
                          </a:solidFill>
                          <a:effectLst/>
                          <a:uLnTx/>
                          <a:uFillTx/>
                          <a:latin typeface="Nexa Light" panose="00000300000000000000" pitchFamily="50" charset="0"/>
                          <a:ea typeface="思源黑體 TW Bold" panose="020B0800000000000000" pitchFamily="34" charset="-128"/>
                          <a:cs typeface="+mn-cs"/>
                        </a:rPr>
                        <a:t>i5-8250U(1.6GHz)</a:t>
                      </a:r>
                    </a:p>
                  </a:txBody>
                  <a:tcPr anchor="ctr">
                    <a:lnL w="12700" cmpd="sng">
                      <a:noFill/>
                    </a:lnL>
                    <a:lnR w="12700" cmpd="sng">
                      <a:noFill/>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schemeClr val="tx1">
                              <a:lumMod val="75000"/>
                              <a:lumOff val="25000"/>
                            </a:schemeClr>
                          </a:solidFill>
                          <a:effectLst/>
                          <a:uLnTx/>
                          <a:uFillTx/>
                          <a:latin typeface="Nexa Light" panose="00000300000000000000" pitchFamily="50" charset="0"/>
                          <a:ea typeface="思源黑體 TW Bold" panose="020B0800000000000000" pitchFamily="34" charset="-128"/>
                          <a:cs typeface="+mn-cs"/>
                        </a:rPr>
                        <a:t>i5-1240P(1.7GHz)</a:t>
                      </a:r>
                    </a:p>
                  </a:txBody>
                  <a:tcPr anchor="ctr">
                    <a:lnL w="12700" cmpd="sng">
                      <a:noFill/>
                    </a:lnL>
                    <a:lnR w="12700" cmpd="sng">
                      <a:noFill/>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615459">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a:ln>
                            <a:noFill/>
                          </a:ln>
                          <a:solidFill>
                            <a:schemeClr val="tx1">
                              <a:lumMod val="75000"/>
                              <a:lumOff val="25000"/>
                            </a:schemeClr>
                          </a:solidFill>
                          <a:effectLst/>
                          <a:uLnTx/>
                          <a:uFillTx/>
                          <a:latin typeface="Nexa Light" panose="00000300000000000000" pitchFamily="50" charset="0"/>
                          <a:ea typeface="思源黑體 TW Bold" panose="020B0800000000000000" pitchFamily="34" charset="-128"/>
                          <a:cs typeface="+mn-cs"/>
                        </a:rPr>
                        <a:t>Buiit-in Battery</a:t>
                      </a:r>
                      <a:endParaRPr kumimoji="0" lang="en-US" altLang="zh-CN" sz="1800" b="0" i="0" u="none" strike="noStrike" kern="1200" cap="none" spc="0" normalizeH="0" baseline="0" noProof="0" dirty="0">
                        <a:ln>
                          <a:noFill/>
                        </a:ln>
                        <a:solidFill>
                          <a:schemeClr val="tx1">
                            <a:lumMod val="75000"/>
                            <a:lumOff val="25000"/>
                          </a:schemeClr>
                        </a:solidFill>
                        <a:effectLst/>
                        <a:uLnTx/>
                        <a:uFillTx/>
                        <a:latin typeface="Nexa Light" panose="00000300000000000000" pitchFamily="50" charset="0"/>
                        <a:ea typeface="思源黑體 TW Bold" panose="020B0800000000000000" pitchFamily="34" charset="-128"/>
                        <a:cs typeface="+mn-cs"/>
                      </a:endParaRPr>
                    </a:p>
                  </a:txBody>
                  <a:tcPr anchor="ctr">
                    <a:lnL w="12700" cmpd="sng">
                      <a:noFill/>
                    </a:lnL>
                    <a:lnR w="12700" cmpd="sng">
                      <a:noFill/>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schemeClr val="tx1">
                              <a:lumMod val="75000"/>
                              <a:lumOff val="25000"/>
                            </a:schemeClr>
                          </a:solidFill>
                          <a:effectLst/>
                          <a:uLnTx/>
                          <a:uFillTx/>
                          <a:latin typeface="Nexa Light" panose="00000300000000000000" pitchFamily="50" charset="0"/>
                          <a:ea typeface="思源黑體 TW Bold" panose="020B0800000000000000" pitchFamily="34" charset="-128"/>
                          <a:cs typeface="+mn-cs"/>
                        </a:rPr>
                        <a:t>NO</a:t>
                      </a:r>
                    </a:p>
                  </a:txBody>
                  <a:tcPr anchor="ctr">
                    <a:lnL w="12700" cmpd="sng">
                      <a:noFill/>
                    </a:lnL>
                    <a:lnR w="12700" cmpd="sng">
                      <a:noFill/>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schemeClr val="tx1">
                              <a:lumMod val="75000"/>
                              <a:lumOff val="25000"/>
                            </a:schemeClr>
                          </a:solidFill>
                          <a:effectLst/>
                          <a:uLnTx/>
                          <a:uFillTx/>
                          <a:latin typeface="Nexa Light" panose="00000300000000000000" pitchFamily="50" charset="0"/>
                          <a:ea typeface="思源黑體 TW Bold" panose="020B0800000000000000" pitchFamily="34" charset="-128"/>
                          <a:cs typeface="+mn-cs"/>
                        </a:rPr>
                        <a:t>NO</a:t>
                      </a:r>
                    </a:p>
                  </a:txBody>
                  <a:tcPr anchor="ctr">
                    <a:lnL w="12700" cmpd="sng">
                      <a:noFill/>
                    </a:lnL>
                    <a:lnR w="12700" cmpd="sng">
                      <a:noFill/>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bl>
          </a:graphicData>
        </a:graphic>
      </p:graphicFrame>
      <p:sp>
        <p:nvSpPr>
          <p:cNvPr id="2" name="文本框 1"/>
          <p:cNvSpPr txBox="1"/>
          <p:nvPr/>
        </p:nvSpPr>
        <p:spPr>
          <a:xfrm>
            <a:off x="557530" y="569595"/>
            <a:ext cx="4718050" cy="521970"/>
          </a:xfrm>
          <a:prstGeom prst="rect">
            <a:avLst/>
          </a:prstGeom>
          <a:noFill/>
        </p:spPr>
        <p:txBody>
          <a:bodyPr wrap="square">
            <a:spAutoFit/>
          </a:bodyPr>
          <a:lstStyle/>
          <a:p>
            <a:r>
              <a:rPr lang="en-US" altLang="zh-CN" sz="2800" b="1" dirty="0">
                <a:solidFill>
                  <a:schemeClr val="bg2">
                    <a:lumMod val="50000"/>
                  </a:schemeClr>
                </a:solidFill>
                <a:latin typeface="Nexa Black" panose="00000A00000000000000" pitchFamily="50" charset="0"/>
                <a:ea typeface="思源黑体 Heavy" panose="020B0A00000000000000" pitchFamily="34" charset="-122"/>
                <a:sym typeface="微软雅黑" panose="020B0503020204020204" pitchFamily="34" charset="-122"/>
              </a:rPr>
              <a:t>Upgrade</a:t>
            </a:r>
            <a:endParaRPr lang="zh-CN" altLang="en-US" sz="2800" b="1" dirty="0">
              <a:solidFill>
                <a:schemeClr val="bg2">
                  <a:lumMod val="50000"/>
                </a:schemeClr>
              </a:solidFill>
              <a:latin typeface="Nexa Black" panose="00000A00000000000000" pitchFamily="50" charset="0"/>
              <a:ea typeface="思源黑体 Heavy" panose="020B0A00000000000000" pitchFamily="34" charset="-122"/>
            </a:endParaRPr>
          </a:p>
        </p:txBody>
      </p:sp>
      <p:sp>
        <p:nvSpPr>
          <p:cNvPr id="3" name="Google Shape;136;p33"/>
          <p:cNvSpPr txBox="1"/>
          <p:nvPr/>
        </p:nvSpPr>
        <p:spPr>
          <a:xfrm>
            <a:off x="557481" y="1106960"/>
            <a:ext cx="8242860" cy="491103"/>
          </a:xfrm>
          <a:prstGeom prst="rect">
            <a:avLst/>
          </a:prstGeom>
        </p:spPr>
        <p:txBody>
          <a:bodyPr spcFirstLastPara="1" vert="horz" wrap="square" lIns="91425" tIns="91425" rIns="91425" bIns="91425"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spcBef>
                <a:spcPts val="0"/>
              </a:spcBef>
            </a:pPr>
            <a:r>
              <a:rPr lang="en-US" altLang="zh-CN" sz="1600" dirty="0">
                <a:solidFill>
                  <a:schemeClr val="bg2">
                    <a:lumMod val="50000"/>
                  </a:schemeClr>
                </a:solidFill>
                <a:latin typeface="Nexa" panose="00000500000000000000" pitchFamily="50" charset="0"/>
                <a:ea typeface="思源黑体 Light" panose="020B0300000000000000" pitchFamily="34" charset="-122"/>
              </a:rPr>
              <a:t>Spec. Difference between new model &amp; previous model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Grp="1" noRot="1" noChangeAspect="1" noMove="1" noResize="1" noEditPoints="1" noAdjustHandles="1" noChangeArrowheads="1" noChangeShapeType="1" noCrop="1"/>
          </p:cNvPicPr>
          <p:nvPr/>
        </p:nvPicPr>
        <p:blipFill>
          <a:blip r:embed="rId2" cstate="print"/>
          <a:stretch>
            <a:fillRect/>
          </a:stretch>
        </p:blipFill>
        <p:spPr>
          <a:xfrm>
            <a:off x="-118" y="0"/>
            <a:ext cx="12191340" cy="6858000"/>
          </a:xfrm>
          <a:prstGeom prst="rect">
            <a:avLst/>
          </a:prstGeom>
        </p:spPr>
      </p:pic>
      <p:grpSp>
        <p:nvGrpSpPr>
          <p:cNvPr id="48" name="组合 47"/>
          <p:cNvGrpSpPr/>
          <p:nvPr/>
        </p:nvGrpSpPr>
        <p:grpSpPr>
          <a:xfrm>
            <a:off x="681832" y="2327762"/>
            <a:ext cx="3378590" cy="4173702"/>
            <a:chOff x="879036" y="1818042"/>
            <a:chExt cx="4859461" cy="4173702"/>
          </a:xfrm>
        </p:grpSpPr>
        <p:sp>
          <p:nvSpPr>
            <p:cNvPr id="49" name="矩形 48"/>
            <p:cNvSpPr/>
            <p:nvPr/>
          </p:nvSpPr>
          <p:spPr>
            <a:xfrm>
              <a:off x="880594" y="4818682"/>
              <a:ext cx="4854791" cy="1173062"/>
            </a:xfrm>
            <a:prstGeom prst="rect">
              <a:avLst/>
            </a:pr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Nexa Light" panose="00000300000000000000" pitchFamily="50" charset="0"/>
              </a:endParaRPr>
            </a:p>
          </p:txBody>
        </p:sp>
        <p:pic>
          <p:nvPicPr>
            <p:cNvPr id="50" name="图片 49"/>
            <p:cNvPicPr>
              <a:picLocks noChangeAspect="1"/>
            </p:cNvPicPr>
            <p:nvPr/>
          </p:nvPicPr>
          <p:blipFill rotWithShape="1">
            <a:blip r:embed="rId3" cstate="print"/>
            <a:srcRect/>
            <a:stretch>
              <a:fillRect/>
            </a:stretch>
          </p:blipFill>
          <p:spPr>
            <a:xfrm>
              <a:off x="879036" y="1818042"/>
              <a:ext cx="4854791" cy="2939488"/>
            </a:xfrm>
            <a:prstGeom prst="rect">
              <a:avLst/>
            </a:prstGeom>
          </p:spPr>
        </p:pic>
        <p:sp>
          <p:nvSpPr>
            <p:cNvPr id="51" name="矩形 50"/>
            <p:cNvSpPr/>
            <p:nvPr/>
          </p:nvSpPr>
          <p:spPr>
            <a:xfrm>
              <a:off x="883706" y="4754019"/>
              <a:ext cx="4854791" cy="82263"/>
            </a:xfrm>
            <a:prstGeom prst="rect">
              <a:avLst/>
            </a:prstGeom>
            <a:gradFill flip="none" rotWithShape="1">
              <a:gsLst>
                <a:gs pos="2000">
                  <a:srgbClr val="2C91DA"/>
                </a:gs>
                <a:gs pos="48000">
                  <a:srgbClr val="40B2E4"/>
                </a:gs>
                <a:gs pos="100000">
                  <a:srgbClr val="5CE2F3"/>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Nexa Light" panose="00000300000000000000" pitchFamily="50" charset="0"/>
              </a:endParaRPr>
            </a:p>
          </p:txBody>
        </p:sp>
      </p:grpSp>
      <p:grpSp>
        <p:nvGrpSpPr>
          <p:cNvPr id="52" name="组合 51"/>
          <p:cNvGrpSpPr/>
          <p:nvPr/>
        </p:nvGrpSpPr>
        <p:grpSpPr>
          <a:xfrm>
            <a:off x="4422098" y="2327762"/>
            <a:ext cx="3377507" cy="4173702"/>
            <a:chOff x="879036" y="1818042"/>
            <a:chExt cx="4857904" cy="4173702"/>
          </a:xfrm>
        </p:grpSpPr>
        <p:sp>
          <p:nvSpPr>
            <p:cNvPr id="53" name="矩形 52"/>
            <p:cNvSpPr/>
            <p:nvPr/>
          </p:nvSpPr>
          <p:spPr>
            <a:xfrm>
              <a:off x="879036" y="4818682"/>
              <a:ext cx="4854791" cy="1173062"/>
            </a:xfrm>
            <a:prstGeom prst="rect">
              <a:avLst/>
            </a:pr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Nexa" panose="00000500000000000000" pitchFamily="50" charset="0"/>
              </a:endParaRPr>
            </a:p>
          </p:txBody>
        </p:sp>
        <p:pic>
          <p:nvPicPr>
            <p:cNvPr id="54" name="图片 53"/>
            <p:cNvPicPr>
              <a:picLocks noChangeAspect="1"/>
            </p:cNvPicPr>
            <p:nvPr/>
          </p:nvPicPr>
          <p:blipFill rotWithShape="1">
            <a:blip r:embed="rId3" cstate="print"/>
            <a:srcRect/>
            <a:stretch>
              <a:fillRect/>
            </a:stretch>
          </p:blipFill>
          <p:spPr>
            <a:xfrm>
              <a:off x="879036" y="1818042"/>
              <a:ext cx="4854791" cy="2939488"/>
            </a:xfrm>
            <a:prstGeom prst="rect">
              <a:avLst/>
            </a:prstGeom>
          </p:spPr>
        </p:pic>
        <p:sp>
          <p:nvSpPr>
            <p:cNvPr id="55" name="矩形 54"/>
            <p:cNvSpPr/>
            <p:nvPr/>
          </p:nvSpPr>
          <p:spPr>
            <a:xfrm>
              <a:off x="882149" y="4754019"/>
              <a:ext cx="4854791" cy="82263"/>
            </a:xfrm>
            <a:prstGeom prst="rect">
              <a:avLst/>
            </a:prstGeom>
            <a:gradFill flip="none" rotWithShape="1">
              <a:gsLst>
                <a:gs pos="2000">
                  <a:srgbClr val="2C91DA"/>
                </a:gs>
                <a:gs pos="48000">
                  <a:srgbClr val="40B2E4"/>
                </a:gs>
                <a:gs pos="100000">
                  <a:srgbClr val="5CE2F3"/>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Nexa" panose="00000500000000000000" pitchFamily="50" charset="0"/>
              </a:endParaRPr>
            </a:p>
          </p:txBody>
        </p:sp>
      </p:grpSp>
      <p:grpSp>
        <p:nvGrpSpPr>
          <p:cNvPr id="56" name="组合 55"/>
          <p:cNvGrpSpPr/>
          <p:nvPr/>
        </p:nvGrpSpPr>
        <p:grpSpPr>
          <a:xfrm>
            <a:off x="8178326" y="2327762"/>
            <a:ext cx="3377507" cy="4173702"/>
            <a:chOff x="879036" y="1818042"/>
            <a:chExt cx="4857904" cy="4173702"/>
          </a:xfrm>
        </p:grpSpPr>
        <p:sp>
          <p:nvSpPr>
            <p:cNvPr id="57" name="矩形 56"/>
            <p:cNvSpPr/>
            <p:nvPr/>
          </p:nvSpPr>
          <p:spPr>
            <a:xfrm>
              <a:off x="879036" y="4818682"/>
              <a:ext cx="4854791" cy="1173062"/>
            </a:xfrm>
            <a:prstGeom prst="rect">
              <a:avLst/>
            </a:pr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Nexa" panose="00000500000000000000" pitchFamily="50" charset="0"/>
              </a:endParaRPr>
            </a:p>
          </p:txBody>
        </p:sp>
        <p:pic>
          <p:nvPicPr>
            <p:cNvPr id="58" name="图片 57"/>
            <p:cNvPicPr>
              <a:picLocks noChangeAspect="1"/>
            </p:cNvPicPr>
            <p:nvPr/>
          </p:nvPicPr>
          <p:blipFill rotWithShape="1">
            <a:blip r:embed="rId3" cstate="print"/>
            <a:srcRect/>
            <a:stretch>
              <a:fillRect/>
            </a:stretch>
          </p:blipFill>
          <p:spPr>
            <a:xfrm>
              <a:off x="879036" y="1818042"/>
              <a:ext cx="4854791" cy="2939488"/>
            </a:xfrm>
            <a:prstGeom prst="rect">
              <a:avLst/>
            </a:prstGeom>
          </p:spPr>
        </p:pic>
        <p:sp>
          <p:nvSpPr>
            <p:cNvPr id="59" name="矩形 58"/>
            <p:cNvSpPr/>
            <p:nvPr/>
          </p:nvSpPr>
          <p:spPr>
            <a:xfrm>
              <a:off x="882149" y="4754019"/>
              <a:ext cx="4854791" cy="82263"/>
            </a:xfrm>
            <a:prstGeom prst="rect">
              <a:avLst/>
            </a:prstGeom>
            <a:gradFill flip="none" rotWithShape="1">
              <a:gsLst>
                <a:gs pos="2000">
                  <a:srgbClr val="2C91DA"/>
                </a:gs>
                <a:gs pos="48000">
                  <a:srgbClr val="40B2E4"/>
                </a:gs>
                <a:gs pos="100000">
                  <a:srgbClr val="5CE2F3"/>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Nexa" panose="00000500000000000000" pitchFamily="50" charset="0"/>
              </a:endParaRPr>
            </a:p>
          </p:txBody>
        </p:sp>
      </p:grpSp>
      <p:sp>
        <p:nvSpPr>
          <p:cNvPr id="60" name="Google Shape;136;p33"/>
          <p:cNvSpPr txBox="1"/>
          <p:nvPr/>
        </p:nvSpPr>
        <p:spPr>
          <a:xfrm>
            <a:off x="806655" y="5395517"/>
            <a:ext cx="2808414" cy="418070"/>
          </a:xfrm>
          <a:prstGeom prst="rect">
            <a:avLst/>
          </a:prstGeom>
        </p:spPr>
        <p:txBody>
          <a:bodyPr spcFirstLastPara="1" vert="horz" wrap="square" lIns="91425" tIns="91425" rIns="91425" bIns="91425"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a:lnSpc>
                <a:spcPct val="100000"/>
              </a:lnSpc>
              <a:spcBef>
                <a:spcPts val="0"/>
              </a:spcBef>
              <a:buClrTx/>
              <a:buSzTx/>
              <a:buFontTx/>
            </a:pPr>
            <a:r>
              <a:rPr lang="en-US" altLang="zh-CN" sz="1600" b="1" dirty="0">
                <a:solidFill>
                  <a:schemeClr val="tx1">
                    <a:lumMod val="75000"/>
                    <a:lumOff val="25000"/>
                  </a:schemeClr>
                </a:solidFill>
                <a:latin typeface="Nexa Black" panose="00000A00000000000000" pitchFamily="50" charset="0"/>
                <a:ea typeface="思源黑體 TW Bold" panose="020B0800000000000000" pitchFamily="34" charset="-128"/>
                <a:sym typeface="+mn-ea"/>
              </a:rPr>
              <a:t>Cables x4</a:t>
            </a:r>
          </a:p>
          <a:p>
            <a:pPr lvl="0" algn="l">
              <a:lnSpc>
                <a:spcPct val="100000"/>
              </a:lnSpc>
              <a:spcBef>
                <a:spcPts val="0"/>
              </a:spcBef>
              <a:buClrTx/>
              <a:buSzTx/>
              <a:buFontTx/>
            </a:pPr>
            <a:r>
              <a:rPr lang="en-US" altLang="zh-CN" sz="1200" dirty="0">
                <a:solidFill>
                  <a:schemeClr val="tx1">
                    <a:lumMod val="75000"/>
                    <a:lumOff val="25000"/>
                  </a:schemeClr>
                </a:solidFill>
                <a:latin typeface="Nexa" panose="00000500000000000000" pitchFamily="50" charset="0"/>
                <a:ea typeface="思源黑體 TW Bold" panose="020B0800000000000000" pitchFamily="34" charset="-128"/>
                <a:cs typeface="Nexa" panose="00000500000000000000" pitchFamily="50" charset="0"/>
                <a:sym typeface="+mn-ea"/>
              </a:rPr>
              <a:t>Power Cord x1</a:t>
            </a:r>
          </a:p>
          <a:p>
            <a:pPr lvl="0" algn="l">
              <a:lnSpc>
                <a:spcPct val="100000"/>
              </a:lnSpc>
              <a:spcBef>
                <a:spcPts val="0"/>
              </a:spcBef>
              <a:buClrTx/>
              <a:buSzTx/>
              <a:buFontTx/>
            </a:pPr>
            <a:r>
              <a:rPr lang="en-US" altLang="zh-CN" sz="1200" dirty="0">
                <a:solidFill>
                  <a:schemeClr val="tx1">
                    <a:lumMod val="75000"/>
                    <a:lumOff val="25000"/>
                  </a:schemeClr>
                </a:solidFill>
                <a:latin typeface="Nexa" panose="00000500000000000000" pitchFamily="50" charset="0"/>
                <a:ea typeface="思源黑體 TW Bold" panose="020B0800000000000000" pitchFamily="34" charset="-128"/>
                <a:cs typeface="Nexa" panose="00000500000000000000" pitchFamily="50" charset="0"/>
                <a:sym typeface="+mn-ea"/>
              </a:rPr>
              <a:t>HDMI Cable (3m) x1</a:t>
            </a:r>
          </a:p>
          <a:p>
            <a:pPr lvl="0" algn="l">
              <a:lnSpc>
                <a:spcPct val="100000"/>
              </a:lnSpc>
              <a:spcBef>
                <a:spcPts val="0"/>
              </a:spcBef>
              <a:buClrTx/>
              <a:buSzTx/>
              <a:buFontTx/>
            </a:pPr>
            <a:r>
              <a:rPr lang="en-US" altLang="zh-CN" sz="1200" dirty="0">
                <a:solidFill>
                  <a:schemeClr val="tx1">
                    <a:lumMod val="75000"/>
                    <a:lumOff val="25000"/>
                  </a:schemeClr>
                </a:solidFill>
                <a:latin typeface="Nexa" panose="00000500000000000000" pitchFamily="50" charset="0"/>
                <a:ea typeface="思源黑體 TW Bold" panose="020B0800000000000000" pitchFamily="34" charset="-128"/>
                <a:cs typeface="Nexa" panose="00000500000000000000" pitchFamily="50" charset="0"/>
                <a:sym typeface="+mn-ea"/>
              </a:rPr>
              <a:t>HDMI Adapter Cable x1</a:t>
            </a:r>
          </a:p>
          <a:p>
            <a:pPr lvl="0" algn="l">
              <a:lnSpc>
                <a:spcPct val="100000"/>
              </a:lnSpc>
              <a:spcBef>
                <a:spcPts val="0"/>
              </a:spcBef>
              <a:buClrTx/>
              <a:buSzTx/>
              <a:buFontTx/>
            </a:pPr>
            <a:r>
              <a:rPr lang="en-US" altLang="zh-CN" sz="1200" dirty="0">
                <a:solidFill>
                  <a:schemeClr val="tx1">
                    <a:lumMod val="75000"/>
                    <a:lumOff val="25000"/>
                  </a:schemeClr>
                </a:solidFill>
                <a:latin typeface="Nexa" panose="00000500000000000000" pitchFamily="50" charset="0"/>
                <a:ea typeface="思源黑體 TW Bold" panose="020B0800000000000000" pitchFamily="34" charset="-128"/>
                <a:cs typeface="Nexa" panose="00000500000000000000" pitchFamily="50" charset="0"/>
                <a:sym typeface="+mn-ea"/>
              </a:rPr>
              <a:t>Headphone Adapter Cable x1</a:t>
            </a:r>
          </a:p>
          <a:p>
            <a:pPr lvl="0" algn="l">
              <a:lnSpc>
                <a:spcPct val="100000"/>
              </a:lnSpc>
              <a:spcBef>
                <a:spcPts val="0"/>
              </a:spcBef>
              <a:buClrTx/>
              <a:buSzTx/>
              <a:buFontTx/>
            </a:pPr>
            <a:endParaRPr lang="en-US" altLang="zh-CN" sz="1200" dirty="0">
              <a:solidFill>
                <a:schemeClr val="tx1">
                  <a:lumMod val="75000"/>
                  <a:lumOff val="25000"/>
                </a:schemeClr>
              </a:solidFill>
              <a:latin typeface="Nexa" panose="00000500000000000000" pitchFamily="50" charset="0"/>
              <a:ea typeface="思源黑體 TW Bold" panose="020B0800000000000000" pitchFamily="34" charset="-128"/>
              <a:cs typeface="Nexa" panose="00000500000000000000" pitchFamily="50" charset="0"/>
              <a:sym typeface="+mn-ea"/>
            </a:endParaRPr>
          </a:p>
        </p:txBody>
      </p:sp>
      <p:sp>
        <p:nvSpPr>
          <p:cNvPr id="61" name="Google Shape;136;p33"/>
          <p:cNvSpPr txBox="1"/>
          <p:nvPr/>
        </p:nvSpPr>
        <p:spPr>
          <a:xfrm>
            <a:off x="4446459" y="5377604"/>
            <a:ext cx="2808414" cy="418070"/>
          </a:xfrm>
          <a:prstGeom prst="rect">
            <a:avLst/>
          </a:prstGeom>
        </p:spPr>
        <p:txBody>
          <a:bodyPr spcFirstLastPara="1" vert="horz" wrap="square" lIns="91425" tIns="91425" rIns="91425" bIns="91425"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a:lnSpc>
                <a:spcPct val="100000"/>
              </a:lnSpc>
              <a:spcBef>
                <a:spcPts val="0"/>
              </a:spcBef>
              <a:buClrTx/>
              <a:buSzTx/>
              <a:buFontTx/>
            </a:pPr>
            <a:r>
              <a:rPr lang="en-US" altLang="zh-CN" sz="1600" b="1" dirty="0">
                <a:solidFill>
                  <a:schemeClr val="tx1">
                    <a:lumMod val="75000"/>
                    <a:lumOff val="25000"/>
                  </a:schemeClr>
                </a:solidFill>
                <a:latin typeface="Nexa Black" panose="00000A00000000000000" pitchFamily="50" charset="0"/>
                <a:ea typeface="思源黑體 TW Bold" panose="020B0800000000000000" pitchFamily="34" charset="-128"/>
                <a:sym typeface="微软雅黑" panose="020B0503020204020204" pitchFamily="34" charset="-122"/>
              </a:rPr>
              <a:t>SP28-M</a:t>
            </a:r>
            <a:r>
              <a:rPr lang="en-US" altLang="zh-CN" sz="1600" b="1" dirty="0">
                <a:solidFill>
                  <a:schemeClr val="tx1">
                    <a:lumMod val="75000"/>
                    <a:lumOff val="25000"/>
                  </a:schemeClr>
                </a:solidFill>
                <a:latin typeface="Nexa Black" panose="00000A00000000000000" pitchFamily="50" charset="0"/>
                <a:ea typeface="思源黑體 TW Bold" panose="020B0800000000000000" pitchFamily="34" charset="-128"/>
                <a:sym typeface="+mn-ea"/>
              </a:rPr>
              <a:t> x1</a:t>
            </a:r>
          </a:p>
        </p:txBody>
      </p:sp>
      <p:sp>
        <p:nvSpPr>
          <p:cNvPr id="62" name="Google Shape;136;p33"/>
          <p:cNvSpPr txBox="1"/>
          <p:nvPr/>
        </p:nvSpPr>
        <p:spPr>
          <a:xfrm>
            <a:off x="8249285" y="5360670"/>
            <a:ext cx="3112135" cy="417830"/>
          </a:xfrm>
          <a:prstGeom prst="rect">
            <a:avLst/>
          </a:prstGeom>
        </p:spPr>
        <p:txBody>
          <a:bodyPr spcFirstLastPara="1" vert="horz" wrap="square" lIns="91425" tIns="91425" rIns="91425" bIns="91425"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a:lnSpc>
                <a:spcPct val="100000"/>
              </a:lnSpc>
              <a:spcBef>
                <a:spcPts val="0"/>
              </a:spcBef>
              <a:buClrTx/>
              <a:buSzTx/>
              <a:buFontTx/>
            </a:pPr>
            <a:r>
              <a:rPr lang="en-US" altLang="zh-CN" sz="1600" b="1" dirty="0">
                <a:solidFill>
                  <a:schemeClr val="tx1">
                    <a:lumMod val="75000"/>
                    <a:lumOff val="25000"/>
                  </a:schemeClr>
                </a:solidFill>
                <a:latin typeface="Nexa Black" panose="00000A00000000000000" pitchFamily="50" charset="0"/>
                <a:ea typeface="思源黑體 TW Bold" panose="020B0800000000000000" pitchFamily="34" charset="-128"/>
                <a:sym typeface="+mn-ea"/>
              </a:rPr>
              <a:t>Gooseneck Microphone x2</a:t>
            </a:r>
          </a:p>
        </p:txBody>
      </p:sp>
      <p:sp>
        <p:nvSpPr>
          <p:cNvPr id="3" name="文本框 2"/>
          <p:cNvSpPr txBox="1"/>
          <p:nvPr/>
        </p:nvSpPr>
        <p:spPr>
          <a:xfrm>
            <a:off x="557481" y="569672"/>
            <a:ext cx="3651104" cy="521970"/>
          </a:xfrm>
          <a:prstGeom prst="rect">
            <a:avLst/>
          </a:prstGeom>
          <a:noFill/>
        </p:spPr>
        <p:txBody>
          <a:bodyPr wrap="square">
            <a:spAutoFit/>
          </a:bodyPr>
          <a:lstStyle/>
          <a:p>
            <a:r>
              <a:rPr lang="en-US" altLang="zh-CN" sz="2800" b="1" dirty="0">
                <a:solidFill>
                  <a:schemeClr val="bg2">
                    <a:lumMod val="50000"/>
                  </a:schemeClr>
                </a:solidFill>
                <a:latin typeface="Nexa Black" panose="00000A00000000000000" pitchFamily="50" charset="0"/>
                <a:ea typeface="思源黑体 Heavy" panose="020B0A00000000000000" pitchFamily="34" charset="-122"/>
              </a:rPr>
              <a:t>What’s in the box</a:t>
            </a:r>
          </a:p>
        </p:txBody>
      </p:sp>
      <p:pic>
        <p:nvPicPr>
          <p:cNvPr id="7" name="图片 6"/>
          <p:cNvPicPr>
            <a:picLocks noChangeAspect="1"/>
          </p:cNvPicPr>
          <p:nvPr/>
        </p:nvPicPr>
        <p:blipFill>
          <a:blip r:embed="rId4"/>
          <a:stretch>
            <a:fillRect/>
          </a:stretch>
        </p:blipFill>
        <p:spPr>
          <a:xfrm rot="19260000">
            <a:off x="4190365" y="3500755"/>
            <a:ext cx="3896995" cy="567690"/>
          </a:xfrm>
          <a:prstGeom prst="rect">
            <a:avLst/>
          </a:prstGeom>
        </p:spPr>
      </p:pic>
      <p:pic>
        <p:nvPicPr>
          <p:cNvPr id="4" name="图片 3"/>
          <p:cNvPicPr>
            <a:picLocks noChangeAspect="1"/>
          </p:cNvPicPr>
          <p:nvPr/>
        </p:nvPicPr>
        <p:blipFill>
          <a:blip r:embed="rId5"/>
          <a:stretch>
            <a:fillRect/>
          </a:stretch>
        </p:blipFill>
        <p:spPr>
          <a:xfrm>
            <a:off x="1421765" y="4407535"/>
            <a:ext cx="1578610" cy="670560"/>
          </a:xfrm>
          <a:prstGeom prst="rect">
            <a:avLst/>
          </a:prstGeom>
        </p:spPr>
      </p:pic>
      <p:pic>
        <p:nvPicPr>
          <p:cNvPr id="6" name="图片 5"/>
          <p:cNvPicPr>
            <a:picLocks noChangeAspect="1"/>
          </p:cNvPicPr>
          <p:nvPr/>
        </p:nvPicPr>
        <p:blipFill>
          <a:blip r:embed="rId6"/>
          <a:stretch>
            <a:fillRect/>
          </a:stretch>
        </p:blipFill>
        <p:spPr>
          <a:xfrm>
            <a:off x="1076325" y="3565525"/>
            <a:ext cx="2359660" cy="842010"/>
          </a:xfrm>
          <a:prstGeom prst="rect">
            <a:avLst/>
          </a:prstGeom>
        </p:spPr>
      </p:pic>
      <p:pic>
        <p:nvPicPr>
          <p:cNvPr id="100" name="图片 99"/>
          <p:cNvPicPr/>
          <p:nvPr/>
        </p:nvPicPr>
        <p:blipFill>
          <a:blip r:embed="rId7"/>
          <a:srcRect r="9467" b="25050"/>
          <a:stretch>
            <a:fillRect/>
          </a:stretch>
        </p:blipFill>
        <p:spPr>
          <a:xfrm>
            <a:off x="1709420" y="2583815"/>
            <a:ext cx="1002665" cy="829945"/>
          </a:xfrm>
          <a:prstGeom prst="rect">
            <a:avLst/>
          </a:prstGeom>
          <a:noFill/>
          <a:ln w="9525">
            <a:noFill/>
          </a:ln>
        </p:spPr>
      </p:pic>
      <p:pic>
        <p:nvPicPr>
          <p:cNvPr id="5" name="图片 4" descr="正面"/>
          <p:cNvPicPr>
            <a:picLocks noChangeAspect="1"/>
          </p:cNvPicPr>
          <p:nvPr/>
        </p:nvPicPr>
        <p:blipFill>
          <a:blip r:embed="rId8"/>
          <a:srcRect l="26961" t="5713" r="62792" b="75176"/>
          <a:stretch>
            <a:fillRect/>
          </a:stretch>
        </p:blipFill>
        <p:spPr>
          <a:xfrm>
            <a:off x="9126855" y="2985770"/>
            <a:ext cx="1478280" cy="176657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Grp="1" noRot="1" noChangeAspect="1" noMove="1" noResize="1" noEditPoints="1" noAdjustHandles="1" noChangeArrowheads="1" noChangeShapeType="1" noCrop="1"/>
          </p:cNvPicPr>
          <p:nvPr/>
        </p:nvPicPr>
        <p:blipFill>
          <a:blip r:embed="rId2" cstate="print"/>
          <a:stretch>
            <a:fillRect/>
          </a:stretch>
        </p:blipFill>
        <p:spPr>
          <a:xfrm>
            <a:off x="360" y="0"/>
            <a:ext cx="12191340" cy="6858000"/>
          </a:xfrm>
          <a:prstGeom prst="rect">
            <a:avLst/>
          </a:prstGeom>
        </p:spPr>
      </p:pic>
      <p:sp>
        <p:nvSpPr>
          <p:cNvPr id="6" name="文本框 5"/>
          <p:cNvSpPr txBox="1"/>
          <p:nvPr/>
        </p:nvSpPr>
        <p:spPr>
          <a:xfrm>
            <a:off x="557530" y="528955"/>
            <a:ext cx="7258685" cy="521970"/>
          </a:xfrm>
          <a:prstGeom prst="rect">
            <a:avLst/>
          </a:prstGeom>
          <a:noFill/>
        </p:spPr>
        <p:txBody>
          <a:bodyPr wrap="square">
            <a:spAutoFit/>
          </a:bodyPr>
          <a:lstStyle/>
          <a:p>
            <a:r>
              <a:rPr lang="en-US" altLang="zh-CN" sz="2800" b="1" dirty="0">
                <a:solidFill>
                  <a:schemeClr val="bg2">
                    <a:lumMod val="50000"/>
                  </a:schemeClr>
                </a:solidFill>
                <a:latin typeface="Nexa Black" panose="00000A00000000000000" pitchFamily="50" charset="0"/>
                <a:ea typeface="思源黑体 Heavy" panose="020B0A00000000000000" pitchFamily="34" charset="-122"/>
                <a:sym typeface="+mn-ea"/>
              </a:rPr>
              <a:t>Precautions for Wire Connection:</a:t>
            </a:r>
          </a:p>
        </p:txBody>
      </p:sp>
      <p:pic>
        <p:nvPicPr>
          <p:cNvPr id="2" name="图片 1"/>
          <p:cNvPicPr>
            <a:picLocks noChangeAspect="1"/>
          </p:cNvPicPr>
          <p:nvPr/>
        </p:nvPicPr>
        <p:blipFill rotWithShape="1">
          <a:blip r:embed="rId3" cstate="print"/>
          <a:srcRect/>
          <a:stretch>
            <a:fillRect/>
          </a:stretch>
        </p:blipFill>
        <p:spPr>
          <a:xfrm flipV="1">
            <a:off x="-32101" y="1169852"/>
            <a:ext cx="11974463" cy="144000"/>
          </a:xfrm>
          <a:prstGeom prst="rect">
            <a:avLst/>
          </a:prstGeom>
        </p:spPr>
      </p:pic>
      <p:grpSp>
        <p:nvGrpSpPr>
          <p:cNvPr id="5" name="组合 4"/>
          <p:cNvGrpSpPr/>
          <p:nvPr/>
        </p:nvGrpSpPr>
        <p:grpSpPr>
          <a:xfrm>
            <a:off x="614045" y="1657985"/>
            <a:ext cx="10838180" cy="4682735"/>
            <a:chOff x="696" y="1552"/>
            <a:chExt cx="14229" cy="6148"/>
          </a:xfrm>
        </p:grpSpPr>
        <p:pic>
          <p:nvPicPr>
            <p:cNvPr id="22" name="图片 21"/>
            <p:cNvPicPr>
              <a:picLocks noChangeAspect="1"/>
            </p:cNvPicPr>
            <p:nvPr/>
          </p:nvPicPr>
          <p:blipFill>
            <a:blip r:embed="rId4"/>
            <a:stretch>
              <a:fillRect/>
            </a:stretch>
          </p:blipFill>
          <p:spPr>
            <a:xfrm>
              <a:off x="696" y="4387"/>
              <a:ext cx="3274" cy="3313"/>
            </a:xfrm>
            <a:prstGeom prst="rect">
              <a:avLst/>
            </a:prstGeom>
          </p:spPr>
        </p:pic>
        <p:pic>
          <p:nvPicPr>
            <p:cNvPr id="17" name="图片 16"/>
            <p:cNvPicPr>
              <a:picLocks noChangeAspect="1"/>
            </p:cNvPicPr>
            <p:nvPr/>
          </p:nvPicPr>
          <p:blipFill>
            <a:blip r:embed="rId5"/>
            <a:srcRect b="-75441"/>
            <a:stretch>
              <a:fillRect/>
            </a:stretch>
          </p:blipFill>
          <p:spPr>
            <a:xfrm>
              <a:off x="766" y="1552"/>
              <a:ext cx="3134" cy="4179"/>
            </a:xfrm>
            <a:prstGeom prst="rect">
              <a:avLst/>
            </a:prstGeom>
          </p:spPr>
        </p:pic>
        <p:cxnSp>
          <p:nvCxnSpPr>
            <p:cNvPr id="20" name="直接箭头连接符 19"/>
            <p:cNvCxnSpPr>
              <a:stCxn id="21" idx="1"/>
            </p:cNvCxnSpPr>
            <p:nvPr/>
          </p:nvCxnSpPr>
          <p:spPr>
            <a:xfrm flipH="1">
              <a:off x="3011" y="2274"/>
              <a:ext cx="3402" cy="145"/>
            </a:xfrm>
            <a:prstGeom prst="straightConnector1">
              <a:avLst/>
            </a:prstGeom>
            <a:solidFill>
              <a:schemeClr val="accent1"/>
            </a:solidFill>
            <a:ln w="15875" cap="flat" cmpd="sng" algn="ctr">
              <a:solidFill>
                <a:srgbClr val="00B0F0"/>
              </a:solidFill>
              <a:prstDash val="solid"/>
              <a:round/>
              <a:headEnd type="none" w="med" len="med"/>
              <a:tailEnd type="arrow" w="med" len="med"/>
            </a:ln>
          </p:spPr>
        </p:cxnSp>
        <p:sp>
          <p:nvSpPr>
            <p:cNvPr id="21" name="文本框 20"/>
            <p:cNvSpPr txBox="1"/>
            <p:nvPr/>
          </p:nvSpPr>
          <p:spPr>
            <a:xfrm>
              <a:off x="6413" y="1790"/>
              <a:ext cx="8512" cy="968"/>
            </a:xfrm>
            <a:prstGeom prst="rect">
              <a:avLst/>
            </a:prstGeom>
            <a:noFill/>
          </p:spPr>
          <p:txBody>
            <a:bodyPr wrap="square" rtlCol="0">
              <a:spAutoFit/>
            </a:bodyPr>
            <a:lstStyle/>
            <a:p>
              <a:r>
                <a:rPr sz="1400">
                  <a:solidFill>
                    <a:srgbClr val="FF0000"/>
                  </a:solidFill>
                  <a:latin typeface="Nexa Black" panose="00000A00000000000000" pitchFamily="50" charset="0"/>
                  <a:cs typeface="Nexa Black" panose="00000A00000000000000" pitchFamily="50" charset="0"/>
                </a:rPr>
                <a:t>When using the HDMI</a:t>
              </a:r>
              <a:r>
                <a:rPr lang="en-US" sz="1400">
                  <a:solidFill>
                    <a:srgbClr val="FF0000"/>
                  </a:solidFill>
                  <a:latin typeface="Nexa Black" panose="00000A00000000000000" pitchFamily="50" charset="0"/>
                  <a:cs typeface="Nexa Black" panose="00000A00000000000000" pitchFamily="50" charset="0"/>
                </a:rPr>
                <a:t> </a:t>
              </a:r>
              <a:r>
                <a:rPr sz="1400">
                  <a:solidFill>
                    <a:srgbClr val="FF0000"/>
                  </a:solidFill>
                  <a:latin typeface="Nexa Black" panose="00000A00000000000000" pitchFamily="50" charset="0"/>
                  <a:cs typeface="Nexa Black" panose="00000A00000000000000" pitchFamily="50" charset="0"/>
                </a:rPr>
                <a:t>OUT interface on the lectern base, it is necessary to connect the HDMI adapter cable between the screen and the column. Otherwise, the HDMI</a:t>
              </a:r>
              <a:r>
                <a:rPr lang="en-US" sz="1400">
                  <a:solidFill>
                    <a:srgbClr val="FF0000"/>
                  </a:solidFill>
                  <a:latin typeface="Nexa Black" panose="00000A00000000000000" pitchFamily="50" charset="0"/>
                  <a:cs typeface="Nexa Black" panose="00000A00000000000000" pitchFamily="50" charset="0"/>
                </a:rPr>
                <a:t> </a:t>
              </a:r>
              <a:r>
                <a:rPr sz="1400">
                  <a:solidFill>
                    <a:srgbClr val="FF0000"/>
                  </a:solidFill>
                  <a:latin typeface="Nexa Black" panose="00000A00000000000000" pitchFamily="50" charset="0"/>
                  <a:cs typeface="Nexa Black" panose="00000A00000000000000" pitchFamily="50" charset="0"/>
                </a:rPr>
                <a:t>OUT on the lectern base will not function</a:t>
              </a:r>
              <a:r>
                <a:rPr lang="zh-CN" altLang="en-US" sz="1400">
                  <a:solidFill>
                    <a:srgbClr val="FF0000"/>
                  </a:solidFill>
                  <a:latin typeface="Nexa Black" panose="00000A00000000000000" pitchFamily="50" charset="0"/>
                  <a:cs typeface="Nexa Black" panose="00000A00000000000000" pitchFamily="50" charset="0"/>
                </a:rPr>
                <a:t>。</a:t>
              </a:r>
            </a:p>
          </p:txBody>
        </p:sp>
        <p:cxnSp>
          <p:nvCxnSpPr>
            <p:cNvPr id="23" name="直接箭头连接符 22"/>
            <p:cNvCxnSpPr/>
            <p:nvPr/>
          </p:nvCxnSpPr>
          <p:spPr>
            <a:xfrm flipH="1">
              <a:off x="3124" y="3366"/>
              <a:ext cx="3289" cy="2722"/>
            </a:xfrm>
            <a:prstGeom prst="straightConnector1">
              <a:avLst/>
            </a:prstGeom>
            <a:solidFill>
              <a:schemeClr val="accent1"/>
            </a:solidFill>
            <a:ln w="15875" cap="flat" cmpd="sng" algn="ctr">
              <a:solidFill>
                <a:srgbClr val="00B0F0"/>
              </a:solidFill>
              <a:prstDash val="solid"/>
              <a:round/>
              <a:headEnd type="none" w="med" len="med"/>
              <a:tailEnd type="arrow" w="med" len="med"/>
            </a:ln>
          </p:spPr>
        </p:cxnSp>
        <p:sp>
          <p:nvSpPr>
            <p:cNvPr id="24" name="文本框 23"/>
            <p:cNvSpPr txBox="1"/>
            <p:nvPr/>
          </p:nvSpPr>
          <p:spPr>
            <a:xfrm>
              <a:off x="6472" y="3026"/>
              <a:ext cx="8394" cy="1251"/>
            </a:xfrm>
            <a:prstGeom prst="rect">
              <a:avLst/>
            </a:prstGeom>
            <a:noFill/>
          </p:spPr>
          <p:txBody>
            <a:bodyPr wrap="square" rtlCol="0">
              <a:spAutoFit/>
            </a:bodyPr>
            <a:lstStyle/>
            <a:p>
              <a:r>
                <a:rPr sz="1400">
                  <a:solidFill>
                    <a:srgbClr val="FF0000"/>
                  </a:solidFill>
                  <a:latin typeface="Nexa Black" panose="00000A00000000000000" pitchFamily="50" charset="0"/>
                  <a:cs typeface="Nexa Black" panose="00000A00000000000000" pitchFamily="50" charset="0"/>
                </a:rPr>
                <a:t>When using the audio interface on the lectern base, it is necessary to connect the 3.5mm</a:t>
              </a:r>
              <a:r>
                <a:rPr lang="en-US" sz="1400">
                  <a:solidFill>
                    <a:srgbClr val="FF0000"/>
                  </a:solidFill>
                  <a:latin typeface="Nexa Black" panose="00000A00000000000000" pitchFamily="50" charset="0"/>
                  <a:cs typeface="Nexa Black" panose="00000A00000000000000" pitchFamily="50" charset="0"/>
                </a:rPr>
                <a:t> Audio</a:t>
              </a:r>
              <a:r>
                <a:rPr sz="1400">
                  <a:solidFill>
                    <a:srgbClr val="FF0000"/>
                  </a:solidFill>
                  <a:latin typeface="Nexa Black" panose="00000A00000000000000" pitchFamily="50" charset="0"/>
                  <a:cs typeface="Nexa Black" panose="00000A00000000000000" pitchFamily="50" charset="0"/>
                </a:rPr>
                <a:t> adapter cable between the screen and the column. Otherwise, the audio interface on the lectern base will not function.</a:t>
              </a:r>
            </a:p>
          </p:txBody>
        </p:sp>
        <p:sp>
          <p:nvSpPr>
            <p:cNvPr id="32" name="文本框 31"/>
            <p:cNvSpPr txBox="1"/>
            <p:nvPr/>
          </p:nvSpPr>
          <p:spPr>
            <a:xfrm>
              <a:off x="4712" y="1795"/>
              <a:ext cx="503" cy="406"/>
            </a:xfrm>
            <a:prstGeom prst="rect">
              <a:avLst/>
            </a:prstGeom>
            <a:noFill/>
          </p:spPr>
          <p:txBody>
            <a:bodyPr wrap="none" rtlCol="0" anchor="t">
              <a:noAutofit/>
            </a:bodyPr>
            <a:lstStyle/>
            <a:p>
              <a:r>
                <a:rPr lang="zh-CN" altLang="en-US" b="1">
                  <a:solidFill>
                    <a:srgbClr val="00B0F0"/>
                  </a:solidFill>
                  <a:latin typeface="Nexa Black" panose="00000A00000000000000" pitchFamily="50" charset="0"/>
                </a:rPr>
                <a:t>①</a:t>
              </a:r>
            </a:p>
          </p:txBody>
        </p:sp>
        <p:sp>
          <p:nvSpPr>
            <p:cNvPr id="35" name="文本框 34"/>
            <p:cNvSpPr txBox="1"/>
            <p:nvPr/>
          </p:nvSpPr>
          <p:spPr>
            <a:xfrm>
              <a:off x="4817" y="3706"/>
              <a:ext cx="648" cy="484"/>
            </a:xfrm>
            <a:prstGeom prst="rect">
              <a:avLst/>
            </a:prstGeom>
            <a:noFill/>
          </p:spPr>
          <p:txBody>
            <a:bodyPr wrap="square" rtlCol="0" anchor="t">
              <a:spAutoFit/>
            </a:bodyPr>
            <a:lstStyle/>
            <a:p>
              <a:r>
                <a:rPr lang="zh-CN" altLang="en-US" b="1">
                  <a:solidFill>
                    <a:srgbClr val="00B0F0"/>
                  </a:solidFill>
                  <a:latin typeface="Nexa Black" panose="00000A00000000000000" pitchFamily="50" charset="0"/>
                </a:rPr>
                <a:t>②</a:t>
              </a: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Grp="1" noRot="1" noChangeAspect="1" noMove="1" noResize="1" noEditPoints="1" noAdjustHandles="1" noChangeArrowheads="1" noChangeShapeType="1" noCrop="1"/>
          </p:cNvPicPr>
          <p:nvPr/>
        </p:nvPicPr>
        <p:blipFill>
          <a:blip r:embed="rId2" cstate="print"/>
          <a:stretch>
            <a:fillRect/>
          </a:stretch>
        </p:blipFill>
        <p:spPr>
          <a:xfrm>
            <a:off x="360" y="0"/>
            <a:ext cx="12191340" cy="6858000"/>
          </a:xfrm>
          <a:prstGeom prst="rect">
            <a:avLst/>
          </a:prstGeom>
        </p:spPr>
      </p:pic>
      <p:sp>
        <p:nvSpPr>
          <p:cNvPr id="6" name="文本框 5"/>
          <p:cNvSpPr txBox="1"/>
          <p:nvPr/>
        </p:nvSpPr>
        <p:spPr>
          <a:xfrm>
            <a:off x="557530" y="528955"/>
            <a:ext cx="7258685" cy="521970"/>
          </a:xfrm>
          <a:prstGeom prst="rect">
            <a:avLst/>
          </a:prstGeom>
          <a:noFill/>
        </p:spPr>
        <p:txBody>
          <a:bodyPr wrap="square">
            <a:spAutoFit/>
          </a:bodyPr>
          <a:lstStyle/>
          <a:p>
            <a:r>
              <a:rPr sz="2800" b="1" kern="0" spc="53" dirty="0">
                <a:solidFill>
                  <a:schemeClr val="bg2">
                    <a:lumMod val="25000"/>
                  </a:schemeClr>
                </a:solidFill>
                <a:latin typeface="微软雅黑" panose="020B0503020204020204" pitchFamily="34" charset="-122"/>
                <a:ea typeface="微软雅黑" panose="020B0503020204020204" pitchFamily="34" charset="-122"/>
                <a:sym typeface="微软雅黑" panose="020B0503020204020204" pitchFamily="34" charset="-122"/>
              </a:rPr>
              <a:t>SP28-M</a:t>
            </a:r>
            <a:r>
              <a:rPr lang="en-US" sz="2800" b="1" kern="0" spc="53" dirty="0">
                <a:solidFill>
                  <a:schemeClr val="bg2">
                    <a:lumMod val="25000"/>
                  </a:schemeClr>
                </a:solidFill>
                <a:latin typeface="微软雅黑" panose="020B0503020204020204" pitchFamily="34" charset="-122"/>
                <a:ea typeface="微软雅黑" panose="020B0503020204020204" pitchFamily="34" charset="-122"/>
                <a:sym typeface="微软雅黑" panose="020B0503020204020204" pitchFamily="34" charset="-122"/>
              </a:rPr>
              <a:t> User Manual</a:t>
            </a:r>
            <a:endParaRPr lang="en-US" altLang="zh-CN" sz="2800" b="1" dirty="0">
              <a:solidFill>
                <a:schemeClr val="bg2">
                  <a:lumMod val="50000"/>
                </a:schemeClr>
              </a:solidFill>
              <a:latin typeface="Nexa Black" panose="00000A00000000000000" pitchFamily="50" charset="0"/>
              <a:ea typeface="思源黑体 Heavy" panose="020B0A00000000000000" pitchFamily="34" charset="-122"/>
              <a:sym typeface="+mn-ea"/>
            </a:endParaRPr>
          </a:p>
        </p:txBody>
      </p:sp>
      <p:pic>
        <p:nvPicPr>
          <p:cNvPr id="2" name="图片 1"/>
          <p:cNvPicPr>
            <a:picLocks noChangeAspect="1"/>
          </p:cNvPicPr>
          <p:nvPr/>
        </p:nvPicPr>
        <p:blipFill rotWithShape="1">
          <a:blip r:embed="rId3" cstate="print"/>
          <a:srcRect/>
          <a:stretch>
            <a:fillRect/>
          </a:stretch>
        </p:blipFill>
        <p:spPr>
          <a:xfrm flipV="1">
            <a:off x="-32101" y="1169852"/>
            <a:ext cx="11974463" cy="144000"/>
          </a:xfrm>
          <a:prstGeom prst="rect">
            <a:avLst/>
          </a:prstGeom>
        </p:spPr>
      </p:pic>
      <p:grpSp>
        <p:nvGrpSpPr>
          <p:cNvPr id="4" name="组合 3"/>
          <p:cNvGrpSpPr/>
          <p:nvPr/>
        </p:nvGrpSpPr>
        <p:grpSpPr>
          <a:xfrm>
            <a:off x="955675" y="2136775"/>
            <a:ext cx="9848215" cy="3251281"/>
            <a:chOff x="1505" y="3365"/>
            <a:chExt cx="15509" cy="5120"/>
          </a:xfrm>
        </p:grpSpPr>
        <p:pic>
          <p:nvPicPr>
            <p:cNvPr id="13" name="图片 12"/>
            <p:cNvPicPr>
              <a:picLocks noChangeAspect="1"/>
            </p:cNvPicPr>
            <p:nvPr/>
          </p:nvPicPr>
          <p:blipFill>
            <a:blip r:embed="rId4"/>
            <a:stretch>
              <a:fillRect/>
            </a:stretch>
          </p:blipFill>
          <p:spPr>
            <a:xfrm>
              <a:off x="3341" y="4720"/>
              <a:ext cx="10956" cy="1596"/>
            </a:xfrm>
            <a:prstGeom prst="rect">
              <a:avLst/>
            </a:prstGeom>
          </p:spPr>
        </p:pic>
        <p:grpSp>
          <p:nvGrpSpPr>
            <p:cNvPr id="7" name="组合 6"/>
            <p:cNvGrpSpPr/>
            <p:nvPr/>
          </p:nvGrpSpPr>
          <p:grpSpPr>
            <a:xfrm>
              <a:off x="8262" y="3365"/>
              <a:ext cx="8752" cy="907"/>
              <a:chOff x="6885" y="2804"/>
              <a:chExt cx="7293" cy="756"/>
            </a:xfrm>
          </p:grpSpPr>
          <p:sp>
            <p:nvSpPr>
              <p:cNvPr id="11" name="文本框 10"/>
              <p:cNvSpPr txBox="1"/>
              <p:nvPr/>
            </p:nvSpPr>
            <p:spPr>
              <a:xfrm>
                <a:off x="6885" y="2804"/>
                <a:ext cx="667" cy="679"/>
              </a:xfrm>
              <a:prstGeom prst="rect">
                <a:avLst/>
              </a:prstGeom>
              <a:noFill/>
            </p:spPr>
            <p:txBody>
              <a:bodyPr wrap="none" rtlCol="0" anchor="t">
                <a:noAutofit/>
              </a:bodyPr>
              <a:lstStyle/>
              <a:p>
                <a:r>
                  <a:rPr lang="zh-CN" altLang="en-US" sz="2160" b="1">
                    <a:solidFill>
                      <a:srgbClr val="00B0F0"/>
                    </a:solidFill>
                    <a:latin typeface="Nexa Black" panose="00000A00000000000000" pitchFamily="50" charset="0"/>
                  </a:rPr>
                  <a:t>①</a:t>
                </a:r>
              </a:p>
            </p:txBody>
          </p:sp>
          <p:sp>
            <p:nvSpPr>
              <p:cNvPr id="16" name="文本框 15"/>
              <p:cNvSpPr txBox="1"/>
              <p:nvPr/>
            </p:nvSpPr>
            <p:spPr>
              <a:xfrm>
                <a:off x="7320" y="2860"/>
                <a:ext cx="6858" cy="700"/>
              </a:xfrm>
              <a:prstGeom prst="rect">
                <a:avLst/>
              </a:prstGeom>
              <a:noFill/>
            </p:spPr>
            <p:txBody>
              <a:bodyPr wrap="square" rtlCol="0">
                <a:spAutoFit/>
              </a:bodyPr>
              <a:lstStyle/>
              <a:p>
                <a:r>
                  <a:rPr lang="en-US" altLang="zh-CN" sz="1440">
                    <a:solidFill>
                      <a:srgbClr val="00B0F0"/>
                    </a:solidFill>
                    <a:latin typeface="Nexa Black" panose="00000A00000000000000" pitchFamily="50" charset="0"/>
                    <a:cs typeface="Nexa Black" panose="00000A00000000000000" pitchFamily="50" charset="0"/>
                    <a:sym typeface="+mn-ea"/>
                  </a:rPr>
                  <a:t>Normally the pen touching the screen is used to achieve the left-click function of the mouse.</a:t>
                </a:r>
              </a:p>
            </p:txBody>
          </p:sp>
        </p:grpSp>
        <p:grpSp>
          <p:nvGrpSpPr>
            <p:cNvPr id="8" name="组合 7"/>
            <p:cNvGrpSpPr/>
            <p:nvPr/>
          </p:nvGrpSpPr>
          <p:grpSpPr>
            <a:xfrm>
              <a:off x="1505" y="6652"/>
              <a:ext cx="6992" cy="1276"/>
              <a:chOff x="1877" y="5221"/>
              <a:chExt cx="5827" cy="1064"/>
            </a:xfrm>
          </p:grpSpPr>
          <p:sp>
            <p:nvSpPr>
              <p:cNvPr id="12" name="文本框 11"/>
              <p:cNvSpPr txBox="1"/>
              <p:nvPr/>
            </p:nvSpPr>
            <p:spPr>
              <a:xfrm>
                <a:off x="1877" y="5221"/>
                <a:ext cx="600" cy="556"/>
              </a:xfrm>
              <a:prstGeom prst="rect">
                <a:avLst/>
              </a:prstGeom>
              <a:noFill/>
            </p:spPr>
            <p:txBody>
              <a:bodyPr wrap="none" rtlCol="0" anchor="t">
                <a:spAutoFit/>
              </a:bodyPr>
              <a:lstStyle/>
              <a:p>
                <a:r>
                  <a:rPr lang="zh-CN" altLang="en-US" sz="2160" b="1">
                    <a:solidFill>
                      <a:srgbClr val="00B0F0"/>
                    </a:solidFill>
                    <a:latin typeface="Nexa Black" panose="00000A00000000000000" pitchFamily="50" charset="0"/>
                  </a:rPr>
                  <a:t>②</a:t>
                </a:r>
              </a:p>
            </p:txBody>
          </p:sp>
          <p:sp>
            <p:nvSpPr>
              <p:cNvPr id="9" name="文本框 8"/>
              <p:cNvSpPr txBox="1"/>
              <p:nvPr/>
            </p:nvSpPr>
            <p:spPr>
              <a:xfrm>
                <a:off x="2371" y="5294"/>
                <a:ext cx="5333" cy="991"/>
              </a:xfrm>
              <a:prstGeom prst="rect">
                <a:avLst/>
              </a:prstGeom>
              <a:noFill/>
            </p:spPr>
            <p:txBody>
              <a:bodyPr wrap="square" rtlCol="0">
                <a:spAutoFit/>
              </a:bodyPr>
              <a:lstStyle/>
              <a:p>
                <a:r>
                  <a:rPr lang="en-US" altLang="zh-CN" sz="1440">
                    <a:solidFill>
                      <a:srgbClr val="00B0F0"/>
                    </a:solidFill>
                    <a:latin typeface="Nexa Black" panose="00000A00000000000000" pitchFamily="50" charset="0"/>
                    <a:cs typeface="Nexa Black" panose="00000A00000000000000" pitchFamily="50" charset="0"/>
                    <a:sym typeface="+mn-ea"/>
                  </a:rPr>
                  <a:t>Press and hold </a:t>
                </a:r>
                <a:r>
                  <a:rPr lang="zh-CN" altLang="en-US" sz="1440">
                    <a:solidFill>
                      <a:srgbClr val="00B0F0"/>
                    </a:solidFill>
                    <a:latin typeface="Nexa Black" panose="00000A00000000000000" pitchFamily="50" charset="0"/>
                    <a:cs typeface="Nexa Black" panose="00000A00000000000000" pitchFamily="50" charset="0"/>
                    <a:sym typeface="+mn-ea"/>
                  </a:rPr>
                  <a:t>the up key and</a:t>
                </a:r>
                <a:r>
                  <a:rPr lang="en-US" altLang="zh-CN" sz="1440">
                    <a:solidFill>
                      <a:srgbClr val="00B0F0"/>
                    </a:solidFill>
                    <a:latin typeface="Nexa Black" panose="00000A00000000000000" pitchFamily="50" charset="0"/>
                    <a:cs typeface="Nexa Black" panose="00000A00000000000000" pitchFamily="50" charset="0"/>
                    <a:sym typeface="+mn-ea"/>
                  </a:rPr>
                  <a:t> touch</a:t>
                </a:r>
                <a:r>
                  <a:rPr lang="zh-CN" altLang="en-US" sz="1440">
                    <a:solidFill>
                      <a:srgbClr val="00B0F0"/>
                    </a:solidFill>
                    <a:latin typeface="Nexa Black" panose="00000A00000000000000" pitchFamily="50" charset="0"/>
                    <a:cs typeface="Nexa Black" panose="00000A00000000000000" pitchFamily="50" charset="0"/>
                    <a:sym typeface="+mn-ea"/>
                  </a:rPr>
                  <a:t> the screen is used to achieve the right-click function of the mouse.</a:t>
                </a:r>
              </a:p>
            </p:txBody>
          </p:sp>
        </p:grpSp>
        <p:cxnSp>
          <p:nvCxnSpPr>
            <p:cNvPr id="18" name="直接箭头连接符 17"/>
            <p:cNvCxnSpPr/>
            <p:nvPr/>
          </p:nvCxnSpPr>
          <p:spPr>
            <a:xfrm>
              <a:off x="12185" y="4039"/>
              <a:ext cx="1546" cy="1361"/>
            </a:xfrm>
            <a:prstGeom prst="straightConnector1">
              <a:avLst/>
            </a:prstGeom>
            <a:solidFill>
              <a:schemeClr val="accent1"/>
            </a:solidFill>
            <a:ln w="15875" cap="flat" cmpd="sng" algn="ctr">
              <a:solidFill>
                <a:srgbClr val="00B0F0"/>
              </a:solidFill>
              <a:prstDash val="solid"/>
              <a:round/>
              <a:headEnd type="none" w="med" len="med"/>
              <a:tailEnd type="arrow" w="med" len="med"/>
            </a:ln>
          </p:spPr>
        </p:cxnSp>
        <p:cxnSp>
          <p:nvCxnSpPr>
            <p:cNvPr id="19" name="直接箭头连接符 18"/>
            <p:cNvCxnSpPr/>
            <p:nvPr/>
          </p:nvCxnSpPr>
          <p:spPr>
            <a:xfrm flipH="1" flipV="1">
              <a:off x="10738" y="5808"/>
              <a:ext cx="768" cy="1769"/>
            </a:xfrm>
            <a:prstGeom prst="straightConnector1">
              <a:avLst/>
            </a:prstGeom>
            <a:solidFill>
              <a:schemeClr val="accent1"/>
            </a:solidFill>
            <a:ln w="15875" cap="flat" cmpd="sng" algn="ctr">
              <a:solidFill>
                <a:srgbClr val="00B0F0"/>
              </a:solidFill>
              <a:prstDash val="solid"/>
              <a:round/>
              <a:headEnd type="none" w="med" len="med"/>
              <a:tailEnd type="arrow" w="med" len="med"/>
            </a:ln>
          </p:spPr>
        </p:cxnSp>
        <p:cxnSp>
          <p:nvCxnSpPr>
            <p:cNvPr id="10" name="直接箭头连接符 9"/>
            <p:cNvCxnSpPr/>
            <p:nvPr/>
          </p:nvCxnSpPr>
          <p:spPr>
            <a:xfrm flipV="1">
              <a:off x="6743" y="5672"/>
              <a:ext cx="2857" cy="953"/>
            </a:xfrm>
            <a:prstGeom prst="straightConnector1">
              <a:avLst/>
            </a:prstGeom>
            <a:solidFill>
              <a:schemeClr val="accent1"/>
            </a:solidFill>
            <a:ln w="15875" cap="flat" cmpd="sng" algn="ctr">
              <a:solidFill>
                <a:srgbClr val="00B0F0"/>
              </a:solidFill>
              <a:prstDash val="solid"/>
              <a:round/>
              <a:headEnd type="none" w="med" len="med"/>
              <a:tailEnd type="arrow" w="med" len="med"/>
            </a:ln>
          </p:spPr>
        </p:cxnSp>
        <p:grpSp>
          <p:nvGrpSpPr>
            <p:cNvPr id="14" name="组合 13"/>
            <p:cNvGrpSpPr/>
            <p:nvPr/>
          </p:nvGrpSpPr>
          <p:grpSpPr>
            <a:xfrm>
              <a:off x="7423" y="7577"/>
              <a:ext cx="8886" cy="908"/>
              <a:chOff x="5052" y="6201"/>
              <a:chExt cx="7405" cy="757"/>
            </a:xfrm>
          </p:grpSpPr>
          <p:sp>
            <p:nvSpPr>
              <p:cNvPr id="15" name="文本框 14"/>
              <p:cNvSpPr txBox="1"/>
              <p:nvPr/>
            </p:nvSpPr>
            <p:spPr>
              <a:xfrm>
                <a:off x="5546" y="6258"/>
                <a:ext cx="6911" cy="700"/>
              </a:xfrm>
              <a:prstGeom prst="rect">
                <a:avLst/>
              </a:prstGeom>
              <a:noFill/>
            </p:spPr>
            <p:txBody>
              <a:bodyPr wrap="square" rtlCol="0">
                <a:spAutoFit/>
              </a:bodyPr>
              <a:lstStyle/>
              <a:p>
                <a:r>
                  <a:rPr lang="zh-CN" altLang="en-US" sz="1440">
                    <a:solidFill>
                      <a:srgbClr val="00B0F0"/>
                    </a:solidFill>
                    <a:latin typeface="Nexa Black" panose="00000A00000000000000" pitchFamily="50" charset="0"/>
                    <a:cs typeface="Nexa Black" panose="00000A00000000000000" pitchFamily="50" charset="0"/>
                  </a:rPr>
                  <a:t>When </a:t>
                </a:r>
                <a:r>
                  <a:rPr lang="en-US" altLang="zh-CN" sz="1440">
                    <a:solidFill>
                      <a:srgbClr val="00B0F0"/>
                    </a:solidFill>
                    <a:latin typeface="Nexa Black" panose="00000A00000000000000" pitchFamily="50" charset="0"/>
                    <a:cs typeface="Nexa Black" panose="00000A00000000000000" pitchFamily="50" charset="0"/>
                  </a:rPr>
                  <a:t>writing is needed, press and hold</a:t>
                </a:r>
                <a:r>
                  <a:rPr lang="zh-CN" altLang="en-US" sz="1440">
                    <a:solidFill>
                      <a:srgbClr val="00B0F0"/>
                    </a:solidFill>
                    <a:latin typeface="Nexa Black" panose="00000A00000000000000" pitchFamily="50" charset="0"/>
                    <a:cs typeface="Nexa Black" panose="00000A00000000000000" pitchFamily="50" charset="0"/>
                  </a:rPr>
                  <a:t> the down key is used to activate the eraser function.</a:t>
                </a:r>
              </a:p>
            </p:txBody>
          </p:sp>
          <p:sp>
            <p:nvSpPr>
              <p:cNvPr id="25" name="文本框 24"/>
              <p:cNvSpPr txBox="1"/>
              <p:nvPr/>
            </p:nvSpPr>
            <p:spPr>
              <a:xfrm>
                <a:off x="5052" y="6201"/>
                <a:ext cx="600" cy="556"/>
              </a:xfrm>
              <a:prstGeom prst="rect">
                <a:avLst/>
              </a:prstGeom>
              <a:noFill/>
            </p:spPr>
            <p:txBody>
              <a:bodyPr wrap="none" rtlCol="0" anchor="t">
                <a:spAutoFit/>
              </a:bodyPr>
              <a:lstStyle/>
              <a:p>
                <a:r>
                  <a:rPr lang="zh-CN" altLang="en-US" sz="2160" b="1">
                    <a:solidFill>
                      <a:srgbClr val="00B0F0"/>
                    </a:solidFill>
                    <a:latin typeface="Nexa Black" panose="00000A00000000000000" pitchFamily="50" charset="0"/>
                  </a:rPr>
                  <a:t>③</a:t>
                </a:r>
              </a:p>
            </p:txBody>
          </p:sp>
        </p:gr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Grp="1" noRot="1" noChangeAspect="1" noMove="1" noResize="1" noEditPoints="1" noAdjustHandles="1" noChangeArrowheads="1" noChangeShapeType="1" noCrop="1"/>
          </p:cNvPicPr>
          <p:nvPr/>
        </p:nvPicPr>
        <p:blipFill>
          <a:blip r:embed="rId2" cstate="print"/>
          <a:stretch>
            <a:fillRect/>
          </a:stretch>
        </p:blipFill>
        <p:spPr>
          <a:xfrm>
            <a:off x="360" y="0"/>
            <a:ext cx="12191340" cy="6858000"/>
          </a:xfrm>
          <a:prstGeom prst="rect">
            <a:avLst/>
          </a:prstGeom>
        </p:spPr>
      </p:pic>
      <p:sp>
        <p:nvSpPr>
          <p:cNvPr id="6" name="文本框 5"/>
          <p:cNvSpPr txBox="1"/>
          <p:nvPr/>
        </p:nvSpPr>
        <p:spPr>
          <a:xfrm>
            <a:off x="557530" y="528955"/>
            <a:ext cx="7258685" cy="521970"/>
          </a:xfrm>
          <a:prstGeom prst="rect">
            <a:avLst/>
          </a:prstGeom>
          <a:noFill/>
        </p:spPr>
        <p:txBody>
          <a:bodyPr wrap="square">
            <a:spAutoFit/>
          </a:bodyPr>
          <a:lstStyle/>
          <a:p>
            <a:r>
              <a:rPr lang="en-US" sz="2800" b="1" kern="0" spc="53" dirty="0">
                <a:solidFill>
                  <a:schemeClr val="bg2">
                    <a:lumMod val="25000"/>
                  </a:schemeClr>
                </a:solidFill>
                <a:latin typeface="微软雅黑" panose="020B0503020204020204" pitchFamily="34" charset="-122"/>
                <a:ea typeface="微软雅黑" panose="020B0503020204020204" pitchFamily="34" charset="-122"/>
                <a:sym typeface="微软雅黑" panose="020B0503020204020204" pitchFamily="34" charset="-122"/>
              </a:rPr>
              <a:t>Gooseneck microphones</a:t>
            </a:r>
            <a:endParaRPr lang="en-US" sz="2800" b="1" dirty="0">
              <a:solidFill>
                <a:schemeClr val="bg2">
                  <a:lumMod val="50000"/>
                </a:schemeClr>
              </a:solidFill>
              <a:latin typeface="Nexa Black" panose="00000A00000000000000" pitchFamily="50" charset="0"/>
              <a:ea typeface="思源黑体 Heavy" panose="020B0A00000000000000" pitchFamily="34" charset="-122"/>
              <a:sym typeface="+mn-ea"/>
            </a:endParaRPr>
          </a:p>
        </p:txBody>
      </p:sp>
      <p:pic>
        <p:nvPicPr>
          <p:cNvPr id="2" name="图片 1"/>
          <p:cNvPicPr>
            <a:picLocks noChangeAspect="1"/>
          </p:cNvPicPr>
          <p:nvPr/>
        </p:nvPicPr>
        <p:blipFill rotWithShape="1">
          <a:blip r:embed="rId3" cstate="print"/>
          <a:srcRect/>
          <a:stretch>
            <a:fillRect/>
          </a:stretch>
        </p:blipFill>
        <p:spPr>
          <a:xfrm flipV="1">
            <a:off x="-32101" y="1169852"/>
            <a:ext cx="11974463" cy="144000"/>
          </a:xfrm>
          <a:prstGeom prst="rect">
            <a:avLst/>
          </a:prstGeom>
        </p:spPr>
      </p:pic>
      <p:sp>
        <p:nvSpPr>
          <p:cNvPr id="5" name="文本框 4"/>
          <p:cNvSpPr txBox="1"/>
          <p:nvPr/>
        </p:nvSpPr>
        <p:spPr>
          <a:xfrm>
            <a:off x="557530" y="1488440"/>
            <a:ext cx="10062845" cy="645160"/>
          </a:xfrm>
          <a:prstGeom prst="rect">
            <a:avLst/>
          </a:prstGeom>
          <a:noFill/>
        </p:spPr>
        <p:txBody>
          <a:bodyPr wrap="square" rtlCol="0">
            <a:spAutoFit/>
          </a:bodyPr>
          <a:lstStyle/>
          <a:p>
            <a:r>
              <a:rPr lang="zh-CN" altLang="en-US"/>
              <a:t>When the end</a:t>
            </a:r>
            <a:r>
              <a:rPr lang="en-US" altLang="zh-CN"/>
              <a:t>-user</a:t>
            </a:r>
            <a:r>
              <a:rPr lang="zh-CN" altLang="en-US"/>
              <a:t> wants to purchase a gooseneck microphone to connect to the </a:t>
            </a:r>
            <a:r>
              <a:rPr lang="en-US" altLang="zh-CN"/>
              <a:t>Smart L</a:t>
            </a:r>
            <a:r>
              <a:rPr lang="zh-CN" altLang="en-US"/>
              <a:t>ectern for use, please refer to the following:</a:t>
            </a:r>
          </a:p>
        </p:txBody>
      </p:sp>
      <p:grpSp>
        <p:nvGrpSpPr>
          <p:cNvPr id="25" name="组合 24"/>
          <p:cNvGrpSpPr/>
          <p:nvPr/>
        </p:nvGrpSpPr>
        <p:grpSpPr>
          <a:xfrm>
            <a:off x="1282065" y="2308601"/>
            <a:ext cx="7655671" cy="3984441"/>
            <a:chOff x="1125" y="4388"/>
            <a:chExt cx="8178" cy="4256"/>
          </a:xfrm>
        </p:grpSpPr>
        <p:pic>
          <p:nvPicPr>
            <p:cNvPr id="24" name="图片 23"/>
            <p:cNvPicPr>
              <a:picLocks noChangeAspect="1"/>
            </p:cNvPicPr>
            <p:nvPr/>
          </p:nvPicPr>
          <p:blipFill>
            <a:blip r:embed="rId4"/>
            <a:srcRect r="56805"/>
            <a:stretch>
              <a:fillRect/>
            </a:stretch>
          </p:blipFill>
          <p:spPr>
            <a:xfrm>
              <a:off x="1125" y="5374"/>
              <a:ext cx="2298" cy="2590"/>
            </a:xfrm>
            <a:prstGeom prst="rect">
              <a:avLst/>
            </a:prstGeom>
          </p:spPr>
        </p:pic>
        <p:sp>
          <p:nvSpPr>
            <p:cNvPr id="17" name="文本框 16"/>
            <p:cNvSpPr txBox="1"/>
            <p:nvPr/>
          </p:nvSpPr>
          <p:spPr>
            <a:xfrm>
              <a:off x="1257" y="4388"/>
              <a:ext cx="2260" cy="393"/>
            </a:xfrm>
            <a:prstGeom prst="rect">
              <a:avLst/>
            </a:prstGeom>
            <a:noFill/>
          </p:spPr>
          <p:txBody>
            <a:bodyPr wrap="square" rtlCol="0">
              <a:spAutoFit/>
            </a:bodyPr>
            <a:lstStyle/>
            <a:p>
              <a:r>
                <a:rPr lang="zh-CN" altLang="en-US">
                  <a:latin typeface="Nexa Light" panose="00000300000000000000" pitchFamily="50" charset="0"/>
                  <a:cs typeface="Nexa Light" panose="00000300000000000000" pitchFamily="50" charset="0"/>
                </a:rPr>
                <a:t>Interface</a:t>
              </a:r>
              <a:r>
                <a:rPr lang="en-US" altLang="zh-CN">
                  <a:latin typeface="Nexa Light" panose="00000300000000000000" pitchFamily="50" charset="0"/>
                  <a:cs typeface="Nexa Light" panose="00000300000000000000" pitchFamily="50" charset="0"/>
                </a:rPr>
                <a:t>:</a:t>
              </a:r>
            </a:p>
          </p:txBody>
        </p:sp>
        <p:sp>
          <p:nvSpPr>
            <p:cNvPr id="20" name="文本框 19"/>
            <p:cNvSpPr txBox="1"/>
            <p:nvPr/>
          </p:nvSpPr>
          <p:spPr>
            <a:xfrm>
              <a:off x="4623" y="5411"/>
              <a:ext cx="1391" cy="393"/>
            </a:xfrm>
            <a:prstGeom prst="rect">
              <a:avLst/>
            </a:prstGeom>
            <a:noFill/>
          </p:spPr>
          <p:txBody>
            <a:bodyPr wrap="square" rtlCol="0">
              <a:spAutoFit/>
            </a:bodyPr>
            <a:lstStyle/>
            <a:p>
              <a:r>
                <a:rPr lang="en-US" altLang="zh-CN">
                  <a:latin typeface="Nexa Light" panose="00000300000000000000" pitchFamily="50" charset="0"/>
                  <a:cs typeface="Nexa Light" panose="00000300000000000000" pitchFamily="50" charset="0"/>
                </a:rPr>
                <a:t>Pin 1-</a:t>
              </a:r>
            </a:p>
          </p:txBody>
        </p:sp>
        <p:sp>
          <p:nvSpPr>
            <p:cNvPr id="4" name="文本框 3"/>
            <p:cNvSpPr txBox="1"/>
            <p:nvPr/>
          </p:nvSpPr>
          <p:spPr>
            <a:xfrm>
              <a:off x="4385" y="6381"/>
              <a:ext cx="1771" cy="393"/>
            </a:xfrm>
            <a:prstGeom prst="rect">
              <a:avLst/>
            </a:prstGeom>
            <a:noFill/>
          </p:spPr>
          <p:txBody>
            <a:bodyPr wrap="square" rtlCol="0">
              <a:spAutoFit/>
            </a:bodyPr>
            <a:lstStyle/>
            <a:p>
              <a:r>
                <a:rPr lang="en-US" altLang="zh-CN">
                  <a:latin typeface="Nexa Light" panose="00000300000000000000" pitchFamily="50" charset="0"/>
                  <a:cs typeface="Nexa Light" panose="00000300000000000000" pitchFamily="50" charset="0"/>
                </a:rPr>
                <a:t>Gound-</a:t>
              </a:r>
            </a:p>
          </p:txBody>
        </p:sp>
        <p:sp>
          <p:nvSpPr>
            <p:cNvPr id="7" name="文本框 6"/>
            <p:cNvSpPr txBox="1"/>
            <p:nvPr/>
          </p:nvSpPr>
          <p:spPr>
            <a:xfrm>
              <a:off x="4385" y="7350"/>
              <a:ext cx="1423" cy="393"/>
            </a:xfrm>
            <a:prstGeom prst="rect">
              <a:avLst/>
            </a:prstGeom>
            <a:noFill/>
          </p:spPr>
          <p:txBody>
            <a:bodyPr wrap="square" rtlCol="0">
              <a:spAutoFit/>
            </a:bodyPr>
            <a:lstStyle/>
            <a:p>
              <a:r>
                <a:rPr lang="en-US" altLang="zh-CN">
                  <a:latin typeface="Nexa Light" panose="00000300000000000000" pitchFamily="50" charset="0"/>
                  <a:cs typeface="Nexa Light" panose="00000300000000000000" pitchFamily="50" charset="0"/>
                </a:rPr>
                <a:t>Pin 2</a:t>
              </a:r>
            </a:p>
          </p:txBody>
        </p:sp>
        <p:sp>
          <p:nvSpPr>
            <p:cNvPr id="8" name="文本框 7"/>
            <p:cNvSpPr txBox="1"/>
            <p:nvPr/>
          </p:nvSpPr>
          <p:spPr>
            <a:xfrm>
              <a:off x="4374" y="8251"/>
              <a:ext cx="1435" cy="393"/>
            </a:xfrm>
            <a:prstGeom prst="rect">
              <a:avLst/>
            </a:prstGeom>
            <a:noFill/>
          </p:spPr>
          <p:txBody>
            <a:bodyPr wrap="square" rtlCol="0">
              <a:spAutoFit/>
            </a:bodyPr>
            <a:lstStyle/>
            <a:p>
              <a:r>
                <a:rPr lang="en-US" altLang="zh-CN">
                  <a:latin typeface="Nexa Light" panose="00000300000000000000" pitchFamily="50" charset="0"/>
                  <a:cs typeface="Nexa Light" panose="00000300000000000000" pitchFamily="50" charset="0"/>
                </a:rPr>
                <a:t>Pin 3</a:t>
              </a:r>
            </a:p>
          </p:txBody>
        </p:sp>
        <p:cxnSp>
          <p:nvCxnSpPr>
            <p:cNvPr id="9" name="直接连接符 8"/>
            <p:cNvCxnSpPr/>
            <p:nvPr/>
          </p:nvCxnSpPr>
          <p:spPr>
            <a:xfrm>
              <a:off x="5810" y="5555"/>
              <a:ext cx="0" cy="111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5810" y="6045"/>
              <a:ext cx="150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7326" y="5555"/>
              <a:ext cx="0" cy="1114"/>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7325" y="5567"/>
              <a:ext cx="43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7326" y="6669"/>
              <a:ext cx="434" cy="0"/>
            </a:xfrm>
            <a:prstGeom prst="line">
              <a:avLst/>
            </a:prstGeom>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7881" y="5288"/>
              <a:ext cx="1391" cy="393"/>
            </a:xfrm>
            <a:prstGeom prst="rect">
              <a:avLst/>
            </a:prstGeom>
            <a:noFill/>
          </p:spPr>
          <p:txBody>
            <a:bodyPr wrap="square" rtlCol="0">
              <a:spAutoFit/>
            </a:bodyPr>
            <a:lstStyle/>
            <a:p>
              <a:r>
                <a:rPr lang="en-US" altLang="zh-CN">
                  <a:latin typeface="Nexa Light" panose="00000300000000000000" pitchFamily="50" charset="0"/>
                  <a:cs typeface="Nexa Light" panose="00000300000000000000" pitchFamily="50" charset="0"/>
                </a:rPr>
                <a:t>LED-</a:t>
              </a:r>
            </a:p>
          </p:txBody>
        </p:sp>
        <p:sp>
          <p:nvSpPr>
            <p:cNvPr id="15" name="文本框 14"/>
            <p:cNvSpPr txBox="1"/>
            <p:nvPr/>
          </p:nvSpPr>
          <p:spPr>
            <a:xfrm>
              <a:off x="7881" y="6293"/>
              <a:ext cx="1391" cy="393"/>
            </a:xfrm>
            <a:prstGeom prst="rect">
              <a:avLst/>
            </a:prstGeom>
            <a:noFill/>
          </p:spPr>
          <p:txBody>
            <a:bodyPr wrap="square" rtlCol="0">
              <a:spAutoFit/>
            </a:bodyPr>
            <a:lstStyle/>
            <a:p>
              <a:r>
                <a:rPr lang="en-US" altLang="zh-CN">
                  <a:latin typeface="Nexa Light" panose="00000300000000000000" pitchFamily="50" charset="0"/>
                  <a:cs typeface="Nexa Light" panose="00000300000000000000" pitchFamily="50" charset="0"/>
                </a:rPr>
                <a:t>MIC-</a:t>
              </a:r>
            </a:p>
          </p:txBody>
        </p:sp>
        <p:cxnSp>
          <p:nvCxnSpPr>
            <p:cNvPr id="16" name="直接连接符 15"/>
            <p:cNvCxnSpPr/>
            <p:nvPr/>
          </p:nvCxnSpPr>
          <p:spPr>
            <a:xfrm>
              <a:off x="5512" y="7575"/>
              <a:ext cx="2071" cy="0"/>
            </a:xfrm>
            <a:prstGeom prst="line">
              <a:avLst/>
            </a:prstGeom>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7893" y="7360"/>
              <a:ext cx="1391" cy="393"/>
            </a:xfrm>
            <a:prstGeom prst="rect">
              <a:avLst/>
            </a:prstGeom>
            <a:noFill/>
          </p:spPr>
          <p:txBody>
            <a:bodyPr wrap="square" rtlCol="0">
              <a:spAutoFit/>
            </a:bodyPr>
            <a:lstStyle/>
            <a:p>
              <a:r>
                <a:rPr lang="en-US" altLang="zh-CN">
                  <a:latin typeface="Nexa Light" panose="00000300000000000000" pitchFamily="50" charset="0"/>
                  <a:cs typeface="Nexa Light" panose="00000300000000000000" pitchFamily="50" charset="0"/>
                </a:rPr>
                <a:t>MIC+</a:t>
              </a:r>
            </a:p>
          </p:txBody>
        </p:sp>
        <p:cxnSp>
          <p:nvCxnSpPr>
            <p:cNvPr id="19" name="直接连接符 18"/>
            <p:cNvCxnSpPr/>
            <p:nvPr/>
          </p:nvCxnSpPr>
          <p:spPr>
            <a:xfrm>
              <a:off x="5517" y="8436"/>
              <a:ext cx="2071" cy="0"/>
            </a:xfrm>
            <a:prstGeom prst="line">
              <a:avLst/>
            </a:prstGeom>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7912" y="8251"/>
              <a:ext cx="1391" cy="393"/>
            </a:xfrm>
            <a:prstGeom prst="rect">
              <a:avLst/>
            </a:prstGeom>
            <a:noFill/>
          </p:spPr>
          <p:txBody>
            <a:bodyPr wrap="square" rtlCol="0">
              <a:spAutoFit/>
            </a:bodyPr>
            <a:lstStyle/>
            <a:p>
              <a:r>
                <a:rPr lang="en-US" altLang="zh-CN">
                  <a:latin typeface="Nexa Light" panose="00000300000000000000" pitchFamily="50" charset="0"/>
                  <a:cs typeface="Nexa Light" panose="00000300000000000000" pitchFamily="50" charset="0"/>
                </a:rPr>
                <a:t>LED+</a:t>
              </a:r>
            </a:p>
          </p:txBody>
        </p:sp>
      </p:grpSp>
      <p:sp>
        <p:nvSpPr>
          <p:cNvPr id="23" name="文本框 22"/>
          <p:cNvSpPr txBox="1"/>
          <p:nvPr/>
        </p:nvSpPr>
        <p:spPr>
          <a:xfrm>
            <a:off x="557530" y="5770245"/>
            <a:ext cx="3551555" cy="368300"/>
          </a:xfrm>
          <a:prstGeom prst="rect">
            <a:avLst/>
          </a:prstGeom>
          <a:noFill/>
        </p:spPr>
        <p:txBody>
          <a:bodyPr wrap="square" rtlCol="0">
            <a:spAutoFit/>
          </a:bodyPr>
          <a:lstStyle/>
          <a:p>
            <a:r>
              <a:rPr lang="zh-CN" altLang="en-US">
                <a:latin typeface="Nexa Light" panose="00000300000000000000" pitchFamily="50" charset="0"/>
                <a:cs typeface="Nexa Light" panose="00000300000000000000" pitchFamily="50" charset="0"/>
              </a:rPr>
              <a:t>Operating voltage</a:t>
            </a:r>
            <a:r>
              <a:rPr lang="en-US" altLang="zh-CN">
                <a:latin typeface="Nexa Light" panose="00000300000000000000" pitchFamily="50" charset="0"/>
                <a:cs typeface="Nexa Light" panose="00000300000000000000" pitchFamily="50" charset="0"/>
              </a:rPr>
              <a:t>: </a:t>
            </a:r>
            <a:r>
              <a:rPr lang="zh-CN" altLang="en-US">
                <a:sym typeface="+mn-ea"/>
              </a:rPr>
              <a:t>1.5V </a:t>
            </a:r>
            <a:r>
              <a:rPr lang="en-US" altLang="zh-CN">
                <a:sym typeface="+mn-ea"/>
              </a:rPr>
              <a:t> </a:t>
            </a:r>
            <a:r>
              <a:rPr lang="zh-CN" altLang="en-US">
                <a:sym typeface="+mn-ea"/>
              </a:rPr>
              <a:t>2.2K</a:t>
            </a:r>
            <a:endParaRPr lang="en-US" altLang="zh-CN">
              <a:latin typeface="Nexa Light" panose="00000300000000000000" pitchFamily="50" charset="0"/>
              <a:cs typeface="Nexa Light" panose="00000300000000000000" pitchFamily="50"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Grp="1" noRot="1" noChangeAspect="1" noMove="1" noResize="1" noEditPoints="1" noAdjustHandles="1" noChangeArrowheads="1" noChangeShapeType="1" noCrop="1"/>
          </p:cNvPicPr>
          <p:nvPr/>
        </p:nvPicPr>
        <p:blipFill>
          <a:blip r:embed="rId2" cstate="print"/>
          <a:stretch>
            <a:fillRect/>
          </a:stretch>
        </p:blipFill>
        <p:spPr>
          <a:xfrm>
            <a:off x="330" y="0"/>
            <a:ext cx="12191340" cy="6858000"/>
          </a:xfrm>
          <a:prstGeom prst="rect">
            <a:avLst/>
          </a:prstGeom>
        </p:spPr>
      </p:pic>
      <p:sp>
        <p:nvSpPr>
          <p:cNvPr id="3" name="文本框 2"/>
          <p:cNvSpPr txBox="1"/>
          <p:nvPr/>
        </p:nvSpPr>
        <p:spPr>
          <a:xfrm>
            <a:off x="549217" y="2759821"/>
            <a:ext cx="3945366" cy="923330"/>
          </a:xfrm>
          <a:prstGeom prst="rect">
            <a:avLst/>
          </a:prstGeom>
          <a:noFill/>
        </p:spPr>
        <p:txBody>
          <a:bodyPr wrap="square">
            <a:spAutoFit/>
          </a:bodyPr>
          <a:lstStyle/>
          <a:p>
            <a:r>
              <a:rPr lang="en-US" altLang="zh-CN" sz="5400" b="1" dirty="0">
                <a:solidFill>
                  <a:schemeClr val="bg2">
                    <a:lumMod val="50000"/>
                  </a:schemeClr>
                </a:solidFill>
                <a:latin typeface="Nexa Black" panose="00000A00000000000000" pitchFamily="50" charset="0"/>
                <a:ea typeface="思源黑体 Heavy" panose="020B0A00000000000000" pitchFamily="34" charset="-122"/>
              </a:rPr>
              <a:t>Thanks.</a:t>
            </a:r>
            <a:endParaRPr lang="zh-CN" altLang="en-US" sz="5400" b="1" dirty="0">
              <a:solidFill>
                <a:schemeClr val="bg2">
                  <a:lumMod val="50000"/>
                </a:schemeClr>
              </a:solidFill>
              <a:latin typeface="Nexa Black" panose="00000A00000000000000" pitchFamily="50" charset="0"/>
              <a:ea typeface="思源黑体 Heavy" panose="020B0A00000000000000" pitchFamily="34" charset="-122"/>
            </a:endParaRPr>
          </a:p>
        </p:txBody>
      </p:sp>
      <p:pic>
        <p:nvPicPr>
          <p:cNvPr id="5" name="图片 4"/>
          <p:cNvPicPr>
            <a:picLocks noChangeAspect="1"/>
          </p:cNvPicPr>
          <p:nvPr/>
        </p:nvPicPr>
        <p:blipFill>
          <a:blip r:embed="rId3" cstate="print"/>
          <a:stretch>
            <a:fillRect/>
          </a:stretch>
        </p:blipFill>
        <p:spPr>
          <a:xfrm>
            <a:off x="3565355" y="5613985"/>
            <a:ext cx="284400" cy="283797"/>
          </a:xfrm>
          <a:prstGeom prst="rect">
            <a:avLst/>
          </a:prstGeom>
        </p:spPr>
      </p:pic>
      <p:pic>
        <p:nvPicPr>
          <p:cNvPr id="6" name="图片 5"/>
          <p:cNvPicPr>
            <a:picLocks noChangeAspect="1"/>
          </p:cNvPicPr>
          <p:nvPr/>
        </p:nvPicPr>
        <p:blipFill>
          <a:blip r:embed="rId4" cstate="print"/>
          <a:stretch>
            <a:fillRect/>
          </a:stretch>
        </p:blipFill>
        <p:spPr>
          <a:xfrm>
            <a:off x="8325501" y="5595335"/>
            <a:ext cx="284400" cy="285004"/>
          </a:xfrm>
          <a:prstGeom prst="rect">
            <a:avLst/>
          </a:prstGeom>
        </p:spPr>
      </p:pic>
      <p:pic>
        <p:nvPicPr>
          <p:cNvPr id="7" name="图片 6"/>
          <p:cNvPicPr>
            <a:picLocks noChangeAspect="1"/>
          </p:cNvPicPr>
          <p:nvPr/>
        </p:nvPicPr>
        <p:blipFill>
          <a:blip r:embed="rId5" cstate="print"/>
          <a:stretch>
            <a:fillRect/>
          </a:stretch>
        </p:blipFill>
        <p:spPr>
          <a:xfrm>
            <a:off x="5441914" y="5650991"/>
            <a:ext cx="284400" cy="209784"/>
          </a:xfrm>
          <a:prstGeom prst="rect">
            <a:avLst/>
          </a:prstGeom>
        </p:spPr>
      </p:pic>
      <p:pic>
        <p:nvPicPr>
          <p:cNvPr id="8" name="图片 7"/>
          <p:cNvPicPr>
            <a:picLocks noChangeAspect="1"/>
          </p:cNvPicPr>
          <p:nvPr/>
        </p:nvPicPr>
        <p:blipFill>
          <a:blip r:embed="rId6" cstate="print"/>
          <a:stretch>
            <a:fillRect/>
          </a:stretch>
        </p:blipFill>
        <p:spPr>
          <a:xfrm>
            <a:off x="771846" y="5613728"/>
            <a:ext cx="284400" cy="284400"/>
          </a:xfrm>
          <a:prstGeom prst="rect">
            <a:avLst/>
          </a:prstGeom>
        </p:spPr>
      </p:pic>
      <p:sp>
        <p:nvSpPr>
          <p:cNvPr id="9" name="文本框 8"/>
          <p:cNvSpPr txBox="1"/>
          <p:nvPr/>
        </p:nvSpPr>
        <p:spPr>
          <a:xfrm>
            <a:off x="1039913" y="5570775"/>
            <a:ext cx="3199548" cy="369332"/>
          </a:xfrm>
          <a:prstGeom prst="rect">
            <a:avLst/>
          </a:prstGeom>
          <a:noFill/>
        </p:spPr>
        <p:txBody>
          <a:bodyPr wrap="square">
            <a:spAutoFit/>
          </a:bodyPr>
          <a:lstStyle/>
          <a:p>
            <a:r>
              <a:rPr lang="en-US" altLang="zh-CN" sz="1800" dirty="0">
                <a:solidFill>
                  <a:schemeClr val="bg2">
                    <a:lumMod val="50000"/>
                  </a:schemeClr>
                </a:solidFill>
                <a:effectLst/>
                <a:latin typeface="Nexa" panose="00000500000000000000" pitchFamily="50" charset="0"/>
                <a:cs typeface="Times New Roman" panose="02020603050405020304" pitchFamily="18" charset="0"/>
              </a:rPr>
              <a:t>www.maxhub.com</a:t>
            </a:r>
            <a:endParaRPr lang="zh-CN" altLang="en-US" dirty="0">
              <a:solidFill>
                <a:schemeClr val="bg2">
                  <a:lumMod val="50000"/>
                </a:schemeClr>
              </a:solidFill>
              <a:latin typeface="Nexa" panose="00000500000000000000" pitchFamily="50" charset="0"/>
            </a:endParaRPr>
          </a:p>
        </p:txBody>
      </p:sp>
      <p:sp>
        <p:nvSpPr>
          <p:cNvPr id="11" name="文本框 10"/>
          <p:cNvSpPr txBox="1"/>
          <p:nvPr/>
        </p:nvSpPr>
        <p:spPr>
          <a:xfrm>
            <a:off x="3849755" y="5595335"/>
            <a:ext cx="1375778" cy="369332"/>
          </a:xfrm>
          <a:prstGeom prst="rect">
            <a:avLst/>
          </a:prstGeom>
          <a:noFill/>
        </p:spPr>
        <p:txBody>
          <a:bodyPr wrap="square">
            <a:spAutoFit/>
          </a:bodyPr>
          <a:lstStyle/>
          <a:p>
            <a:r>
              <a:rPr lang="en-US" altLang="zh-CN" sz="1800" dirty="0">
                <a:solidFill>
                  <a:schemeClr val="bg2">
                    <a:lumMod val="50000"/>
                  </a:schemeClr>
                </a:solidFill>
                <a:effectLst/>
                <a:latin typeface="Nexa" panose="00000500000000000000" pitchFamily="50" charset="0"/>
                <a:cs typeface="Times New Roman" panose="02020603050405020304" pitchFamily="18" charset="0"/>
              </a:rPr>
              <a:t>MAXHUB</a:t>
            </a:r>
            <a:endParaRPr lang="zh-CN" altLang="en-US" dirty="0">
              <a:solidFill>
                <a:schemeClr val="bg2">
                  <a:lumMod val="50000"/>
                </a:schemeClr>
              </a:solidFill>
              <a:latin typeface="Nexa" panose="00000500000000000000" pitchFamily="50" charset="0"/>
            </a:endParaRPr>
          </a:p>
        </p:txBody>
      </p:sp>
      <p:sp>
        <p:nvSpPr>
          <p:cNvPr id="13" name="文本框 12"/>
          <p:cNvSpPr txBox="1"/>
          <p:nvPr/>
        </p:nvSpPr>
        <p:spPr>
          <a:xfrm>
            <a:off x="5726314" y="5570775"/>
            <a:ext cx="2456987" cy="369332"/>
          </a:xfrm>
          <a:prstGeom prst="rect">
            <a:avLst/>
          </a:prstGeom>
          <a:noFill/>
        </p:spPr>
        <p:txBody>
          <a:bodyPr wrap="square">
            <a:spAutoFit/>
          </a:bodyPr>
          <a:lstStyle/>
          <a:p>
            <a:r>
              <a:rPr lang="en-US" altLang="zh-CN" sz="1800" dirty="0">
                <a:solidFill>
                  <a:schemeClr val="bg2">
                    <a:lumMod val="50000"/>
                  </a:schemeClr>
                </a:solidFill>
                <a:effectLst/>
                <a:latin typeface="Nexa" panose="00000500000000000000" pitchFamily="50" charset="0"/>
                <a:cs typeface="Times New Roman" panose="02020603050405020304" pitchFamily="18" charset="0"/>
              </a:rPr>
              <a:t>sales@maxhub.com</a:t>
            </a:r>
            <a:endParaRPr lang="zh-CN" altLang="en-US" dirty="0">
              <a:solidFill>
                <a:schemeClr val="bg2">
                  <a:lumMod val="50000"/>
                </a:schemeClr>
              </a:solidFill>
              <a:latin typeface="Nexa" panose="00000500000000000000" pitchFamily="50"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UNIT_TABLE_BEAUTIFY" val="smartTable{54857032-2b51-4389-ae13-ddffd75da315}"/>
  <p:tag name="TABLE_ENDDRAG_ORIGIN_RECT" val="533*285"/>
  <p:tag name="TABLE_ENDDRAG_RECT" val="185*233*533*285"/>
</p:tagLst>
</file>

<file path=ppt/theme/theme1.xml><?xml version="1.0" encoding="utf-8"?>
<a:theme xmlns:a="http://schemas.openxmlformats.org/drawingml/2006/main" name="Office 主题​​">
  <a:themeElements>
    <a:clrScheme name="自定义 12">
      <a:dk1>
        <a:sysClr val="windowText" lastClr="000000"/>
      </a:dk1>
      <a:lt1>
        <a:sysClr val="window" lastClr="FFFFFF"/>
      </a:lt1>
      <a:dk2>
        <a:srgbClr val="000000"/>
      </a:dk2>
      <a:lt2>
        <a:srgbClr val="3F3F3F"/>
      </a:lt2>
      <a:accent1>
        <a:srgbClr val="000000"/>
      </a:accent1>
      <a:accent2>
        <a:srgbClr val="FFFFFF"/>
      </a:accent2>
      <a:accent3>
        <a:srgbClr val="51BAE9"/>
      </a:accent3>
      <a:accent4>
        <a:srgbClr val="7F7F7F"/>
      </a:accent4>
      <a:accent5>
        <a:srgbClr val="3F3F3F"/>
      </a:accent5>
      <a:accent6>
        <a:srgbClr val="BDD7EE"/>
      </a:accent6>
      <a:hlink>
        <a:srgbClr val="51BAE9"/>
      </a:hlink>
      <a:folHlink>
        <a:srgbClr val="D8D8D8"/>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自定义 12">
      <a:dk1>
        <a:sysClr val="windowText" lastClr="000000"/>
      </a:dk1>
      <a:lt1>
        <a:sysClr val="window" lastClr="FFFFFF"/>
      </a:lt1>
      <a:dk2>
        <a:srgbClr val="000000"/>
      </a:dk2>
      <a:lt2>
        <a:srgbClr val="3F3F3F"/>
      </a:lt2>
      <a:accent1>
        <a:srgbClr val="000000"/>
      </a:accent1>
      <a:accent2>
        <a:srgbClr val="FFFFFF"/>
      </a:accent2>
      <a:accent3>
        <a:srgbClr val="51BAE9"/>
      </a:accent3>
      <a:accent4>
        <a:srgbClr val="7F7F7F"/>
      </a:accent4>
      <a:accent5>
        <a:srgbClr val="3F3F3F"/>
      </a:accent5>
      <a:accent6>
        <a:srgbClr val="BDD7EE"/>
      </a:accent6>
      <a:hlink>
        <a:srgbClr val="51BAE9"/>
      </a:hlink>
      <a:folHlink>
        <a:srgbClr val="D8D8D8"/>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主题​​">
  <a:themeElements>
    <a:clrScheme name="自定义 12">
      <a:dk1>
        <a:sysClr val="windowText" lastClr="000000"/>
      </a:dk1>
      <a:lt1>
        <a:sysClr val="window" lastClr="FFFFFF"/>
      </a:lt1>
      <a:dk2>
        <a:srgbClr val="000000"/>
      </a:dk2>
      <a:lt2>
        <a:srgbClr val="3F3F3F"/>
      </a:lt2>
      <a:accent1>
        <a:srgbClr val="000000"/>
      </a:accent1>
      <a:accent2>
        <a:srgbClr val="FFFFFF"/>
      </a:accent2>
      <a:accent3>
        <a:srgbClr val="51BAE9"/>
      </a:accent3>
      <a:accent4>
        <a:srgbClr val="7F7F7F"/>
      </a:accent4>
      <a:accent5>
        <a:srgbClr val="3F3F3F"/>
      </a:accent5>
      <a:accent6>
        <a:srgbClr val="BDD7EE"/>
      </a:accent6>
      <a:hlink>
        <a:srgbClr val="51BAE9"/>
      </a:hlink>
      <a:folHlink>
        <a:srgbClr val="D8D8D8"/>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52B55F161050B48A33544DFB0ABE4E8" ma:contentTypeVersion="18" ma:contentTypeDescription="Create a new document." ma:contentTypeScope="" ma:versionID="572c57f6c3f370ede4ded7ec7db192d5">
  <xsd:schema xmlns:xsd="http://www.w3.org/2001/XMLSchema" xmlns:xs="http://www.w3.org/2001/XMLSchema" xmlns:p="http://schemas.microsoft.com/office/2006/metadata/properties" xmlns:ns2="422e2383-d6a7-4ff8-ba09-52b28428806b" xmlns:ns3="aa42c552-9842-46e3-9f25-a94063f0a59d" targetNamespace="http://schemas.microsoft.com/office/2006/metadata/properties" ma:root="true" ma:fieldsID="186f1c1148f6f86469d0e6ad9c95f6ef" ns2:_="" ns3:_="">
    <xsd:import namespace="422e2383-d6a7-4ff8-ba09-52b28428806b"/>
    <xsd:import namespace="aa42c552-9842-46e3-9f25-a94063f0a59d"/>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2:MediaServiceObjectDetectorVersions" minOccurs="0"/>
                <xsd:element ref="ns2:MediaServiceSearchProperties" minOccurs="0"/>
                <xsd:element ref="ns2:MediaServiceBillingMetadata" minOccurs="0"/>
                <xsd:element ref="ns2:_Flow_Signoff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22e2383-d6a7-4ff8-ba09-52b28428806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23da00cd-0f3c-4192-95e3-1af08514c025"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element name="_Flow_SignoffStatus" ma:index="24" nillable="true" ma:displayName="Sign-off status" ma:internalName="_x0024_Resources_x003a_core_x002c_Signoff_Status">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a42c552-9842-46e3-9f25-a94063f0a59d"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27692037-e9d3-454d-bd76-b3427ee3a558}" ma:internalName="TaxCatchAll" ma:showField="CatchAllData" ma:web="aa42c552-9842-46e3-9f25-a94063f0a5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422e2383-d6a7-4ff8-ba09-52b28428806b">
      <Terms xmlns="http://schemas.microsoft.com/office/infopath/2007/PartnerControls"/>
    </lcf76f155ced4ddcb4097134ff3c332f>
    <TaxCatchAll xmlns="aa42c552-9842-46e3-9f25-a94063f0a59d" xsi:nil="true"/>
    <_Flow_SignoffStatus xmlns="422e2383-d6a7-4ff8-ba09-52b28428806b" xsi:nil="true"/>
  </documentManagement>
</p:properties>
</file>

<file path=customXml/itemProps1.xml><?xml version="1.0" encoding="utf-8"?>
<ds:datastoreItem xmlns:ds="http://schemas.openxmlformats.org/officeDocument/2006/customXml" ds:itemID="{C3BBAFE5-18E7-48E3-AA4D-C6FE7CA5DD58}">
  <ds:schemaRefs>
    <ds:schemaRef ds:uri="http://schemas.microsoft.com/sharepoint/v3/contenttype/forms"/>
  </ds:schemaRefs>
</ds:datastoreItem>
</file>

<file path=customXml/itemProps2.xml><?xml version="1.0" encoding="utf-8"?>
<ds:datastoreItem xmlns:ds="http://schemas.openxmlformats.org/officeDocument/2006/customXml" ds:itemID="{9601F3EE-B8C9-4B87-A537-ED916AB7C4EE}"/>
</file>

<file path=customXml/itemProps3.xml><?xml version="1.0" encoding="utf-8"?>
<ds:datastoreItem xmlns:ds="http://schemas.openxmlformats.org/officeDocument/2006/customXml" ds:itemID="{1F0BE893-0EE3-4FF6-BE25-D4F0A7BCF1C8}"/>
</file>

<file path=docProps/app.xml><?xml version="1.0" encoding="utf-8"?>
<Properties xmlns="http://schemas.openxmlformats.org/officeDocument/2006/extended-properties" xmlns:vt="http://schemas.openxmlformats.org/officeDocument/2006/docPropsVTypes">
  <TotalTime>0</TotalTime>
  <Words>8055</Words>
  <Application>Microsoft Office PowerPoint</Application>
  <PresentationFormat>Widescreen</PresentationFormat>
  <Paragraphs>435</Paragraphs>
  <Slides>23</Slides>
  <Notes>1</Notes>
  <HiddenSlides>0</HiddenSlides>
  <MMClips>0</MMClips>
  <ScaleCrop>false</ScaleCrop>
  <HeadingPairs>
    <vt:vector size="4" baseType="variant">
      <vt:variant>
        <vt:lpstr>Theme</vt:lpstr>
      </vt:variant>
      <vt:variant>
        <vt:i4>3</vt:i4>
      </vt:variant>
      <vt:variant>
        <vt:lpstr>Slide Titles</vt:lpstr>
      </vt:variant>
      <vt:variant>
        <vt:i4>23</vt:i4>
      </vt:variant>
    </vt:vector>
  </HeadingPairs>
  <TitlesOfParts>
    <vt:vector size="26" baseType="lpstr">
      <vt:lpstr>Office 主题​​</vt:lpstr>
      <vt:lpstr>1_Office 主题​​</vt:lpstr>
      <vt:lpstr>2_Office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陈 钊伟</dc:creator>
  <cp:lastModifiedBy>祺祺祺</cp:lastModifiedBy>
  <cp:revision>67</cp:revision>
  <dcterms:created xsi:type="dcterms:W3CDTF">2023-01-20T13:04:00Z</dcterms:created>
  <dcterms:modified xsi:type="dcterms:W3CDTF">2024-05-07T09:23:16Z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0x010100B52B55F161050B48A33544DFB0ABE4E8</vt:lpwstr>
  </property>
  <property fmtid="{D5CDD505-2E9C-101B-9397-08002B2CF9AE}" pid="3" name="MediaServiceImageTags">
    <vt:lpwstr/>
  </property>
  <property fmtid="{D5CDD505-2E9C-101B-9397-08002B2CF9AE}" pid="4" name="ICV">
    <vt:lpwstr>050251AADCA644F59AB7C2847B6B95A9</vt:lpwstr>
  </property>
  <property fmtid="{D5CDD505-2E9C-101B-9397-08002B2CF9AE}" pid="5" name="KSOProductBuildVer">
    <vt:lpwstr>2052-11.8.2.11542</vt:lpwstr>
  </property>
</Properties>
</file>